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65" r:id="rId2"/>
    <p:sldId id="294" r:id="rId3"/>
    <p:sldId id="354" r:id="rId4"/>
    <p:sldId id="355" r:id="rId5"/>
    <p:sldId id="356" r:id="rId6"/>
    <p:sldId id="357" r:id="rId7"/>
    <p:sldId id="360" r:id="rId8"/>
    <p:sldId id="368" r:id="rId9"/>
    <p:sldId id="324" r:id="rId10"/>
    <p:sldId id="260" r:id="rId11"/>
    <p:sldId id="361" r:id="rId12"/>
    <p:sldId id="363" r:id="rId13"/>
    <p:sldId id="362" r:id="rId14"/>
    <p:sldId id="364" r:id="rId15"/>
    <p:sldId id="366" r:id="rId16"/>
    <p:sldId id="259" r:id="rId17"/>
    <p:sldId id="365" r:id="rId18"/>
    <p:sldId id="367" r:id="rId19"/>
    <p:sldId id="332" r:id="rId20"/>
    <p:sldId id="333" r:id="rId21"/>
    <p:sldId id="334" r:id="rId22"/>
    <p:sldId id="335" r:id="rId23"/>
    <p:sldId id="336" r:id="rId24"/>
    <p:sldId id="337" r:id="rId25"/>
    <p:sldId id="34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B11DEF7-A3D6-8549-9F52-358498618042}">
          <p14:sldIdLst>
            <p14:sldId id="265"/>
          </p14:sldIdLst>
        </p14:section>
        <p14:section name="Intro Slide" id="{FE1FA55C-A0B0-E74F-8823-AF0B27297ADE}">
          <p14:sldIdLst>
            <p14:sldId id="294"/>
            <p14:sldId id="354"/>
            <p14:sldId id="355"/>
            <p14:sldId id="356"/>
            <p14:sldId id="357"/>
          </p14:sldIdLst>
        </p14:section>
        <p14:section name="Running the Game" id="{6EFB989B-D474-EF46-BB16-FB4ED08BB442}">
          <p14:sldIdLst>
            <p14:sldId id="360"/>
            <p14:sldId id="368"/>
            <p14:sldId id="324"/>
            <p14:sldId id="260"/>
            <p14:sldId id="361"/>
            <p14:sldId id="363"/>
            <p14:sldId id="362"/>
            <p14:sldId id="364"/>
            <p14:sldId id="366"/>
            <p14:sldId id="259"/>
            <p14:sldId id="365"/>
            <p14:sldId id="367"/>
            <p14:sldId id="332"/>
            <p14:sldId id="333"/>
            <p14:sldId id="334"/>
            <p14:sldId id="335"/>
            <p14:sldId id="336"/>
            <p14:sldId id="337"/>
            <p14:sldId id="341"/>
          </p14:sldIdLst>
        </p14:section>
        <p14:section name="Additional Resources" id="{05C30086-484C-3F43-9269-BEF6B9E5651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82903B-632E-644B-BC78-70312B060F39}" v="15" dt="2022-07-02T19:01:54.242"/>
    <p1510:client id="{B5999727-9B49-3042-B0A5-CD39C1101F93}" v="1" dt="2022-07-02T16:58:21.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307"/>
    <p:restoredTop sz="96189"/>
  </p:normalViewPr>
  <p:slideViewPr>
    <p:cSldViewPr snapToGrid="0" snapToObjects="1">
      <p:cViewPr varScale="1">
        <p:scale>
          <a:sx n="83" d="100"/>
          <a:sy n="83" d="100"/>
        </p:scale>
        <p:origin x="216" y="1208"/>
      </p:cViewPr>
      <p:guideLst/>
    </p:cSldViewPr>
  </p:slideViewPr>
  <p:outlineViewPr>
    <p:cViewPr>
      <p:scale>
        <a:sx n="33" d="100"/>
        <a:sy n="33" d="100"/>
      </p:scale>
      <p:origin x="0" y="-1232"/>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ward Holton" userId="736b0c3c-f623-4679-b4d6-fd41726867ad" providerId="ADAL" clId="{2882903B-632E-644B-BC78-70312B060F39}"/>
    <pc:docChg chg="undo custSel addSld delSld modSld sldOrd delSection modSection">
      <pc:chgData name="Howard Holton" userId="736b0c3c-f623-4679-b4d6-fd41726867ad" providerId="ADAL" clId="{2882903B-632E-644B-BC78-70312B060F39}" dt="2022-07-02T19:05:18.414" v="601" actId="20578"/>
      <pc:docMkLst>
        <pc:docMk/>
      </pc:docMkLst>
      <pc:sldChg chg="del">
        <pc:chgData name="Howard Holton" userId="736b0c3c-f623-4679-b4d6-fd41726867ad" providerId="ADAL" clId="{2882903B-632E-644B-BC78-70312B060F39}" dt="2022-07-02T18:58:00.653" v="117" actId="18676"/>
        <pc:sldMkLst>
          <pc:docMk/>
          <pc:sldMk cId="360608511" sldId="256"/>
        </pc:sldMkLst>
      </pc:sldChg>
      <pc:sldChg chg="del">
        <pc:chgData name="Howard Holton" userId="736b0c3c-f623-4679-b4d6-fd41726867ad" providerId="ADAL" clId="{2882903B-632E-644B-BC78-70312B060F39}" dt="2022-07-02T18:58:00.653" v="117" actId="18676"/>
        <pc:sldMkLst>
          <pc:docMk/>
          <pc:sldMk cId="1571595954" sldId="257"/>
        </pc:sldMkLst>
      </pc:sldChg>
      <pc:sldChg chg="del">
        <pc:chgData name="Howard Holton" userId="736b0c3c-f623-4679-b4d6-fd41726867ad" providerId="ADAL" clId="{2882903B-632E-644B-BC78-70312B060F39}" dt="2022-07-02T18:58:00.653" v="117" actId="18676"/>
        <pc:sldMkLst>
          <pc:docMk/>
          <pc:sldMk cId="4123489153" sldId="258"/>
        </pc:sldMkLst>
      </pc:sldChg>
      <pc:sldChg chg="addSp delSp modSp mod ord setClrOvrMap">
        <pc:chgData name="Howard Holton" userId="736b0c3c-f623-4679-b4d6-fd41726867ad" providerId="ADAL" clId="{2882903B-632E-644B-BC78-70312B060F39}" dt="2022-07-02T18:54:07.871" v="96" actId="26606"/>
        <pc:sldMkLst>
          <pc:docMk/>
          <pc:sldMk cId="549896694" sldId="259"/>
        </pc:sldMkLst>
        <pc:spChg chg="mod">
          <ac:chgData name="Howard Holton" userId="736b0c3c-f623-4679-b4d6-fd41726867ad" providerId="ADAL" clId="{2882903B-632E-644B-BC78-70312B060F39}" dt="2022-07-02T18:54:07.871" v="96" actId="26606"/>
          <ac:spMkLst>
            <pc:docMk/>
            <pc:sldMk cId="549896694" sldId="259"/>
            <ac:spMk id="2" creationId="{02CB47CC-F682-0DF0-B0CC-5EF429854503}"/>
          </ac:spMkLst>
        </pc:spChg>
        <pc:spChg chg="del mod">
          <ac:chgData name="Howard Holton" userId="736b0c3c-f623-4679-b4d6-fd41726867ad" providerId="ADAL" clId="{2882903B-632E-644B-BC78-70312B060F39}" dt="2022-07-02T18:53:54.282" v="89" actId="478"/>
          <ac:spMkLst>
            <pc:docMk/>
            <pc:sldMk cId="549896694" sldId="259"/>
            <ac:spMk id="4" creationId="{5603453D-EFBD-56BA-1919-FF2E557094CE}"/>
          </ac:spMkLst>
        </pc:spChg>
        <pc:spChg chg="mod">
          <ac:chgData name="Howard Holton" userId="736b0c3c-f623-4679-b4d6-fd41726867ad" providerId="ADAL" clId="{2882903B-632E-644B-BC78-70312B060F39}" dt="2022-07-02T18:54:07.871" v="96" actId="26606"/>
          <ac:spMkLst>
            <pc:docMk/>
            <pc:sldMk cId="549896694" sldId="259"/>
            <ac:spMk id="7" creationId="{429C0D8F-052B-9003-9899-EF5D7C23C7C4}"/>
          </ac:spMkLst>
        </pc:spChg>
        <pc:spChg chg="add del">
          <ac:chgData name="Howard Holton" userId="736b0c3c-f623-4679-b4d6-fd41726867ad" providerId="ADAL" clId="{2882903B-632E-644B-BC78-70312B060F39}" dt="2022-07-02T18:54:07.871" v="96" actId="26606"/>
          <ac:spMkLst>
            <pc:docMk/>
            <pc:sldMk cId="549896694" sldId="259"/>
            <ac:spMk id="12" creationId="{9228552E-C8B1-4A80-8448-0787CE0FC704}"/>
          </ac:spMkLst>
        </pc:spChg>
        <pc:spChg chg="add del">
          <ac:chgData name="Howard Holton" userId="736b0c3c-f623-4679-b4d6-fd41726867ad" providerId="ADAL" clId="{2882903B-632E-644B-BC78-70312B060F39}" dt="2022-07-02T18:54:02.785" v="91" actId="26606"/>
          <ac:spMkLst>
            <pc:docMk/>
            <pc:sldMk cId="549896694" sldId="259"/>
            <ac:spMk id="14" creationId="{04812C46-200A-4DEB-A05E-3ED6C68C2387}"/>
          </ac:spMkLst>
        </pc:spChg>
        <pc:spChg chg="add del">
          <ac:chgData name="Howard Holton" userId="736b0c3c-f623-4679-b4d6-fd41726867ad" providerId="ADAL" clId="{2882903B-632E-644B-BC78-70312B060F39}" dt="2022-07-02T18:54:02.785" v="91" actId="26606"/>
          <ac:spMkLst>
            <pc:docMk/>
            <pc:sldMk cId="549896694" sldId="259"/>
            <ac:spMk id="16" creationId="{9408A36A-E354-6DC3-10C4-29C04786AD18}"/>
          </ac:spMkLst>
        </pc:spChg>
        <pc:spChg chg="add del">
          <ac:chgData name="Howard Holton" userId="736b0c3c-f623-4679-b4d6-fd41726867ad" providerId="ADAL" clId="{2882903B-632E-644B-BC78-70312B060F39}" dt="2022-07-02T18:53:41.373" v="85" actId="26606"/>
          <ac:spMkLst>
            <pc:docMk/>
            <pc:sldMk cId="549896694" sldId="259"/>
            <ac:spMk id="17" creationId="{F609FF9A-4FCE-468E-A86A-C9AB525EAE71}"/>
          </ac:spMkLst>
        </pc:spChg>
        <pc:spChg chg="add del">
          <ac:chgData name="Howard Holton" userId="736b0c3c-f623-4679-b4d6-fd41726867ad" providerId="ADAL" clId="{2882903B-632E-644B-BC78-70312B060F39}" dt="2022-07-02T18:53:41.373" v="85" actId="26606"/>
          <ac:spMkLst>
            <pc:docMk/>
            <pc:sldMk cId="549896694" sldId="259"/>
            <ac:spMk id="19" creationId="{021E12D4-3A88-428D-8E5E-AF1AFD923D63}"/>
          </ac:spMkLst>
        </pc:spChg>
        <pc:spChg chg="add del">
          <ac:chgData name="Howard Holton" userId="736b0c3c-f623-4679-b4d6-fd41726867ad" providerId="ADAL" clId="{2882903B-632E-644B-BC78-70312B060F39}" dt="2022-07-02T18:54:02.785" v="91" actId="26606"/>
          <ac:spMkLst>
            <pc:docMk/>
            <pc:sldMk cId="549896694" sldId="259"/>
            <ac:spMk id="21" creationId="{D1EA859B-E555-4109-94F3-6700E046E008}"/>
          </ac:spMkLst>
        </pc:spChg>
        <pc:spChg chg="add del">
          <ac:chgData name="Howard Holton" userId="736b0c3c-f623-4679-b4d6-fd41726867ad" providerId="ADAL" clId="{2882903B-632E-644B-BC78-70312B060F39}" dt="2022-07-02T18:54:03.722" v="93" actId="26606"/>
          <ac:spMkLst>
            <pc:docMk/>
            <pc:sldMk cId="549896694" sldId="259"/>
            <ac:spMk id="23" creationId="{9228552E-C8B1-4A80-8448-0787CE0FC704}"/>
          </ac:spMkLst>
        </pc:spChg>
        <pc:spChg chg="add del">
          <ac:chgData name="Howard Holton" userId="736b0c3c-f623-4679-b4d6-fd41726867ad" providerId="ADAL" clId="{2882903B-632E-644B-BC78-70312B060F39}" dt="2022-07-02T18:54:03.722" v="93" actId="26606"/>
          <ac:spMkLst>
            <pc:docMk/>
            <pc:sldMk cId="549896694" sldId="259"/>
            <ac:spMk id="24" creationId="{E9E6F99B-3CC6-105C-0370-A3323BC7E078}"/>
          </ac:spMkLst>
        </pc:spChg>
        <pc:spChg chg="add">
          <ac:chgData name="Howard Holton" userId="736b0c3c-f623-4679-b4d6-fd41726867ad" providerId="ADAL" clId="{2882903B-632E-644B-BC78-70312B060F39}" dt="2022-07-02T18:54:07.871" v="96" actId="26606"/>
          <ac:spMkLst>
            <pc:docMk/>
            <pc:sldMk cId="549896694" sldId="259"/>
            <ac:spMk id="25" creationId="{102382E0-0A09-46AE-B955-B911CAFE7F00}"/>
          </ac:spMkLst>
        </pc:spChg>
        <pc:spChg chg="add del">
          <ac:chgData name="Howard Holton" userId="736b0c3c-f623-4679-b4d6-fd41726867ad" providerId="ADAL" clId="{2882903B-632E-644B-BC78-70312B060F39}" dt="2022-07-02T18:54:07.781" v="95" actId="26606"/>
          <ac:spMkLst>
            <pc:docMk/>
            <pc:sldMk cId="549896694" sldId="259"/>
            <ac:spMk id="26" creationId="{8F90786E-B72D-4C32-BDCE-A170B007822D}"/>
          </ac:spMkLst>
        </pc:spChg>
        <pc:spChg chg="add del">
          <ac:chgData name="Howard Holton" userId="736b0c3c-f623-4679-b4d6-fd41726867ad" providerId="ADAL" clId="{2882903B-632E-644B-BC78-70312B060F39}" dt="2022-07-02T18:54:07.781" v="95" actId="26606"/>
          <ac:spMkLst>
            <pc:docMk/>
            <pc:sldMk cId="549896694" sldId="259"/>
            <ac:spMk id="27" creationId="{5E46F2E7-848F-4A6C-A098-4764FDEA771A}"/>
          </ac:spMkLst>
        </pc:spChg>
        <pc:spChg chg="add del">
          <ac:chgData name="Howard Holton" userId="736b0c3c-f623-4679-b4d6-fd41726867ad" providerId="ADAL" clId="{2882903B-632E-644B-BC78-70312B060F39}" dt="2022-07-02T18:54:07.781" v="95" actId="26606"/>
          <ac:spMkLst>
            <pc:docMk/>
            <pc:sldMk cId="549896694" sldId="259"/>
            <ac:spMk id="28" creationId="{DEE92F98-AFED-8CA7-4720-F3590DE6D670}"/>
          </ac:spMkLst>
        </pc:spChg>
        <pc:spChg chg="add">
          <ac:chgData name="Howard Holton" userId="736b0c3c-f623-4679-b4d6-fd41726867ad" providerId="ADAL" clId="{2882903B-632E-644B-BC78-70312B060F39}" dt="2022-07-02T18:54:07.871" v="96" actId="26606"/>
          <ac:spMkLst>
            <pc:docMk/>
            <pc:sldMk cId="549896694" sldId="259"/>
            <ac:spMk id="30" creationId="{0D7B6173-1D58-48E2-83CF-37350F315F75}"/>
          </ac:spMkLst>
        </pc:spChg>
        <pc:spChg chg="add">
          <ac:chgData name="Howard Holton" userId="736b0c3c-f623-4679-b4d6-fd41726867ad" providerId="ADAL" clId="{2882903B-632E-644B-BC78-70312B060F39}" dt="2022-07-02T18:54:07.871" v="96" actId="26606"/>
          <ac:spMkLst>
            <pc:docMk/>
            <pc:sldMk cId="549896694" sldId="259"/>
            <ac:spMk id="31" creationId="{2F36CA75-CFBF-4844-B719-8FE9EBADA9AF}"/>
          </ac:spMkLst>
        </pc:spChg>
        <pc:spChg chg="add">
          <ac:chgData name="Howard Holton" userId="736b0c3c-f623-4679-b4d6-fd41726867ad" providerId="ADAL" clId="{2882903B-632E-644B-BC78-70312B060F39}" dt="2022-07-02T18:54:07.871" v="96" actId="26606"/>
          <ac:spMkLst>
            <pc:docMk/>
            <pc:sldMk cId="549896694" sldId="259"/>
            <ac:spMk id="32" creationId="{3D4A84B9-E564-4DD0-97F8-DBF1C460C28A}"/>
          </ac:spMkLst>
        </pc:spChg>
        <pc:spChg chg="add">
          <ac:chgData name="Howard Holton" userId="736b0c3c-f623-4679-b4d6-fd41726867ad" providerId="ADAL" clId="{2882903B-632E-644B-BC78-70312B060F39}" dt="2022-07-02T18:54:07.871" v="96" actId="26606"/>
          <ac:spMkLst>
            <pc:docMk/>
            <pc:sldMk cId="549896694" sldId="259"/>
            <ac:spMk id="33" creationId="{7DE75D4A-0965-4973-BE75-DECCAC9A9614}"/>
          </ac:spMkLst>
        </pc:spChg>
        <pc:spChg chg="add">
          <ac:chgData name="Howard Holton" userId="736b0c3c-f623-4679-b4d6-fd41726867ad" providerId="ADAL" clId="{2882903B-632E-644B-BC78-70312B060F39}" dt="2022-07-02T18:54:07.871" v="96" actId="26606"/>
          <ac:spMkLst>
            <pc:docMk/>
            <pc:sldMk cId="549896694" sldId="259"/>
            <ac:spMk id="34" creationId="{74965209-62AD-F584-CEC4-73DAAE677546}"/>
          </ac:spMkLst>
        </pc:spChg>
        <pc:picChg chg="mod">
          <ac:chgData name="Howard Holton" userId="736b0c3c-f623-4679-b4d6-fd41726867ad" providerId="ADAL" clId="{2882903B-632E-644B-BC78-70312B060F39}" dt="2022-07-02T18:54:07.871" v="96" actId="26606"/>
          <ac:picMkLst>
            <pc:docMk/>
            <pc:sldMk cId="549896694" sldId="259"/>
            <ac:picMk id="6" creationId="{90AFCEDC-47E4-529C-A842-60447A5FEF80}"/>
          </ac:picMkLst>
        </pc:picChg>
        <pc:picChg chg="add">
          <ac:chgData name="Howard Holton" userId="736b0c3c-f623-4679-b4d6-fd41726867ad" providerId="ADAL" clId="{2882903B-632E-644B-BC78-70312B060F39}" dt="2022-07-02T18:54:07.871" v="96" actId="26606"/>
          <ac:picMkLst>
            <pc:docMk/>
            <pc:sldMk cId="549896694" sldId="259"/>
            <ac:picMk id="29" creationId="{4A599609-F5C2-4A0B-A992-913F814A631A}"/>
          </ac:picMkLst>
        </pc:picChg>
      </pc:sldChg>
      <pc:sldChg chg="modSp mod ord">
        <pc:chgData name="Howard Holton" userId="736b0c3c-f623-4679-b4d6-fd41726867ad" providerId="ADAL" clId="{2882903B-632E-644B-BC78-70312B060F39}" dt="2022-07-02T18:49:21.928" v="37" actId="255"/>
        <pc:sldMkLst>
          <pc:docMk/>
          <pc:sldMk cId="1345496891" sldId="260"/>
        </pc:sldMkLst>
        <pc:spChg chg="mod">
          <ac:chgData name="Howard Holton" userId="736b0c3c-f623-4679-b4d6-fd41726867ad" providerId="ADAL" clId="{2882903B-632E-644B-BC78-70312B060F39}" dt="2022-07-02T18:49:21.928" v="37" actId="255"/>
          <ac:spMkLst>
            <pc:docMk/>
            <pc:sldMk cId="1345496891" sldId="260"/>
            <ac:spMk id="5" creationId="{19F3F46B-E39D-D325-348B-586AE358F288}"/>
          </ac:spMkLst>
        </pc:spChg>
      </pc:sldChg>
      <pc:sldChg chg="del">
        <pc:chgData name="Howard Holton" userId="736b0c3c-f623-4679-b4d6-fd41726867ad" providerId="ADAL" clId="{2882903B-632E-644B-BC78-70312B060F39}" dt="2022-07-02T18:58:00.653" v="117" actId="18676"/>
        <pc:sldMkLst>
          <pc:docMk/>
          <pc:sldMk cId="4025115428" sldId="261"/>
        </pc:sldMkLst>
      </pc:sldChg>
      <pc:sldChg chg="del">
        <pc:chgData name="Howard Holton" userId="736b0c3c-f623-4679-b4d6-fd41726867ad" providerId="ADAL" clId="{2882903B-632E-644B-BC78-70312B060F39}" dt="2022-07-02T18:58:00.653" v="117" actId="18676"/>
        <pc:sldMkLst>
          <pc:docMk/>
          <pc:sldMk cId="2038206880" sldId="262"/>
        </pc:sldMkLst>
      </pc:sldChg>
      <pc:sldChg chg="del">
        <pc:chgData name="Howard Holton" userId="736b0c3c-f623-4679-b4d6-fd41726867ad" providerId="ADAL" clId="{2882903B-632E-644B-BC78-70312B060F39}" dt="2022-07-02T18:58:00.653" v="117" actId="18676"/>
        <pc:sldMkLst>
          <pc:docMk/>
          <pc:sldMk cId="714067498" sldId="263"/>
        </pc:sldMkLst>
      </pc:sldChg>
      <pc:sldChg chg="del">
        <pc:chgData name="Howard Holton" userId="736b0c3c-f623-4679-b4d6-fd41726867ad" providerId="ADAL" clId="{2882903B-632E-644B-BC78-70312B060F39}" dt="2022-07-02T18:58:00.653" v="117" actId="18676"/>
        <pc:sldMkLst>
          <pc:docMk/>
          <pc:sldMk cId="2641876516" sldId="270"/>
        </pc:sldMkLst>
      </pc:sldChg>
      <pc:sldChg chg="delSp del mod">
        <pc:chgData name="Howard Holton" userId="736b0c3c-f623-4679-b4d6-fd41726867ad" providerId="ADAL" clId="{2882903B-632E-644B-BC78-70312B060F39}" dt="2022-07-02T18:58:00.653" v="117" actId="18676"/>
        <pc:sldMkLst>
          <pc:docMk/>
          <pc:sldMk cId="3217547780" sldId="271"/>
        </pc:sldMkLst>
        <pc:picChg chg="del">
          <ac:chgData name="Howard Holton" userId="736b0c3c-f623-4679-b4d6-fd41726867ad" providerId="ADAL" clId="{2882903B-632E-644B-BC78-70312B060F39}" dt="2022-07-02T18:57:15.892" v="114" actId="478"/>
          <ac:picMkLst>
            <pc:docMk/>
            <pc:sldMk cId="3217547780" sldId="271"/>
            <ac:picMk id="8" creationId="{70C3B7C5-CDDD-084B-7A5F-56B42171D2AE}"/>
          </ac:picMkLst>
        </pc:picChg>
      </pc:sldChg>
      <pc:sldChg chg="del">
        <pc:chgData name="Howard Holton" userId="736b0c3c-f623-4679-b4d6-fd41726867ad" providerId="ADAL" clId="{2882903B-632E-644B-BC78-70312B060F39}" dt="2022-07-02T18:58:00.653" v="117" actId="18676"/>
        <pc:sldMkLst>
          <pc:docMk/>
          <pc:sldMk cId="4097579271" sldId="272"/>
        </pc:sldMkLst>
      </pc:sldChg>
      <pc:sldChg chg="del">
        <pc:chgData name="Howard Holton" userId="736b0c3c-f623-4679-b4d6-fd41726867ad" providerId="ADAL" clId="{2882903B-632E-644B-BC78-70312B060F39}" dt="2022-07-02T18:58:00.653" v="117" actId="18676"/>
        <pc:sldMkLst>
          <pc:docMk/>
          <pc:sldMk cId="3621136271" sldId="273"/>
        </pc:sldMkLst>
      </pc:sldChg>
      <pc:sldChg chg="del">
        <pc:chgData name="Howard Holton" userId="736b0c3c-f623-4679-b4d6-fd41726867ad" providerId="ADAL" clId="{2882903B-632E-644B-BC78-70312B060F39}" dt="2022-07-02T18:56:54.986" v="112" actId="2696"/>
        <pc:sldMkLst>
          <pc:docMk/>
          <pc:sldMk cId="3672143122" sldId="274"/>
        </pc:sldMkLst>
      </pc:sldChg>
      <pc:sldChg chg="del">
        <pc:chgData name="Howard Holton" userId="736b0c3c-f623-4679-b4d6-fd41726867ad" providerId="ADAL" clId="{2882903B-632E-644B-BC78-70312B060F39}" dt="2022-07-02T18:56:54.986" v="112" actId="2696"/>
        <pc:sldMkLst>
          <pc:docMk/>
          <pc:sldMk cId="1374035446" sldId="275"/>
        </pc:sldMkLst>
      </pc:sldChg>
      <pc:sldChg chg="del">
        <pc:chgData name="Howard Holton" userId="736b0c3c-f623-4679-b4d6-fd41726867ad" providerId="ADAL" clId="{2882903B-632E-644B-BC78-70312B060F39}" dt="2022-07-02T18:56:54.986" v="112" actId="2696"/>
        <pc:sldMkLst>
          <pc:docMk/>
          <pc:sldMk cId="2580113179" sldId="276"/>
        </pc:sldMkLst>
      </pc:sldChg>
      <pc:sldChg chg="del">
        <pc:chgData name="Howard Holton" userId="736b0c3c-f623-4679-b4d6-fd41726867ad" providerId="ADAL" clId="{2882903B-632E-644B-BC78-70312B060F39}" dt="2022-07-02T18:56:54.986" v="112" actId="2696"/>
        <pc:sldMkLst>
          <pc:docMk/>
          <pc:sldMk cId="1664459203" sldId="277"/>
        </pc:sldMkLst>
      </pc:sldChg>
      <pc:sldChg chg="del">
        <pc:chgData name="Howard Holton" userId="736b0c3c-f623-4679-b4d6-fd41726867ad" providerId="ADAL" clId="{2882903B-632E-644B-BC78-70312B060F39}" dt="2022-07-02T18:56:54.986" v="112" actId="2696"/>
        <pc:sldMkLst>
          <pc:docMk/>
          <pc:sldMk cId="4171868673" sldId="278"/>
        </pc:sldMkLst>
      </pc:sldChg>
      <pc:sldChg chg="del">
        <pc:chgData name="Howard Holton" userId="736b0c3c-f623-4679-b4d6-fd41726867ad" providerId="ADAL" clId="{2882903B-632E-644B-BC78-70312B060F39}" dt="2022-07-02T18:56:54.986" v="112" actId="2696"/>
        <pc:sldMkLst>
          <pc:docMk/>
          <pc:sldMk cId="3148350013" sldId="279"/>
        </pc:sldMkLst>
      </pc:sldChg>
      <pc:sldChg chg="del">
        <pc:chgData name="Howard Holton" userId="736b0c3c-f623-4679-b4d6-fd41726867ad" providerId="ADAL" clId="{2882903B-632E-644B-BC78-70312B060F39}" dt="2022-07-02T18:56:54.986" v="112" actId="2696"/>
        <pc:sldMkLst>
          <pc:docMk/>
          <pc:sldMk cId="1945578274" sldId="280"/>
        </pc:sldMkLst>
      </pc:sldChg>
      <pc:sldChg chg="del">
        <pc:chgData name="Howard Holton" userId="736b0c3c-f623-4679-b4d6-fd41726867ad" providerId="ADAL" clId="{2882903B-632E-644B-BC78-70312B060F39}" dt="2022-07-02T18:56:58.641" v="113" actId="18676"/>
        <pc:sldMkLst>
          <pc:docMk/>
          <pc:sldMk cId="3655492163" sldId="281"/>
        </pc:sldMkLst>
      </pc:sldChg>
      <pc:sldChg chg="del">
        <pc:chgData name="Howard Holton" userId="736b0c3c-f623-4679-b4d6-fd41726867ad" providerId="ADAL" clId="{2882903B-632E-644B-BC78-70312B060F39}" dt="2022-07-02T18:56:58.641" v="113" actId="18676"/>
        <pc:sldMkLst>
          <pc:docMk/>
          <pc:sldMk cId="2166001552" sldId="282"/>
        </pc:sldMkLst>
      </pc:sldChg>
      <pc:sldChg chg="del">
        <pc:chgData name="Howard Holton" userId="736b0c3c-f623-4679-b4d6-fd41726867ad" providerId="ADAL" clId="{2882903B-632E-644B-BC78-70312B060F39}" dt="2022-07-02T18:56:58.641" v="113" actId="18676"/>
        <pc:sldMkLst>
          <pc:docMk/>
          <pc:sldMk cId="1570741386" sldId="283"/>
        </pc:sldMkLst>
      </pc:sldChg>
      <pc:sldChg chg="del">
        <pc:chgData name="Howard Holton" userId="736b0c3c-f623-4679-b4d6-fd41726867ad" providerId="ADAL" clId="{2882903B-632E-644B-BC78-70312B060F39}" dt="2022-07-02T18:56:58.641" v="113" actId="18676"/>
        <pc:sldMkLst>
          <pc:docMk/>
          <pc:sldMk cId="1332614731" sldId="284"/>
        </pc:sldMkLst>
      </pc:sldChg>
      <pc:sldChg chg="del">
        <pc:chgData name="Howard Holton" userId="736b0c3c-f623-4679-b4d6-fd41726867ad" providerId="ADAL" clId="{2882903B-632E-644B-BC78-70312B060F39}" dt="2022-07-02T18:56:58.641" v="113" actId="18676"/>
        <pc:sldMkLst>
          <pc:docMk/>
          <pc:sldMk cId="529562867" sldId="285"/>
        </pc:sldMkLst>
      </pc:sldChg>
      <pc:sldChg chg="del">
        <pc:chgData name="Howard Holton" userId="736b0c3c-f623-4679-b4d6-fd41726867ad" providerId="ADAL" clId="{2882903B-632E-644B-BC78-70312B060F39}" dt="2022-07-02T18:56:58.641" v="113" actId="18676"/>
        <pc:sldMkLst>
          <pc:docMk/>
          <pc:sldMk cId="3777940750" sldId="286"/>
        </pc:sldMkLst>
      </pc:sldChg>
      <pc:sldChg chg="del">
        <pc:chgData name="Howard Holton" userId="736b0c3c-f623-4679-b4d6-fd41726867ad" providerId="ADAL" clId="{2882903B-632E-644B-BC78-70312B060F39}" dt="2022-07-02T18:57:52.912" v="116" actId="18676"/>
        <pc:sldMkLst>
          <pc:docMk/>
          <pc:sldMk cId="3853449018" sldId="287"/>
        </pc:sldMkLst>
      </pc:sldChg>
      <pc:sldChg chg="del">
        <pc:chgData name="Howard Holton" userId="736b0c3c-f623-4679-b4d6-fd41726867ad" providerId="ADAL" clId="{2882903B-632E-644B-BC78-70312B060F39}" dt="2022-07-02T18:57:52.912" v="116" actId="18676"/>
        <pc:sldMkLst>
          <pc:docMk/>
          <pc:sldMk cId="1571687845" sldId="288"/>
        </pc:sldMkLst>
      </pc:sldChg>
      <pc:sldChg chg="del">
        <pc:chgData name="Howard Holton" userId="736b0c3c-f623-4679-b4d6-fd41726867ad" providerId="ADAL" clId="{2882903B-632E-644B-BC78-70312B060F39}" dt="2022-07-02T18:57:52.912" v="116" actId="18676"/>
        <pc:sldMkLst>
          <pc:docMk/>
          <pc:sldMk cId="1180494412" sldId="289"/>
        </pc:sldMkLst>
      </pc:sldChg>
      <pc:sldChg chg="del">
        <pc:chgData name="Howard Holton" userId="736b0c3c-f623-4679-b4d6-fd41726867ad" providerId="ADAL" clId="{2882903B-632E-644B-BC78-70312B060F39}" dt="2022-07-02T18:57:52.912" v="116" actId="18676"/>
        <pc:sldMkLst>
          <pc:docMk/>
          <pc:sldMk cId="4168413792" sldId="290"/>
        </pc:sldMkLst>
      </pc:sldChg>
      <pc:sldChg chg="del">
        <pc:chgData name="Howard Holton" userId="736b0c3c-f623-4679-b4d6-fd41726867ad" providerId="ADAL" clId="{2882903B-632E-644B-BC78-70312B060F39}" dt="2022-07-02T18:57:52.912" v="116" actId="18676"/>
        <pc:sldMkLst>
          <pc:docMk/>
          <pc:sldMk cId="3810581643" sldId="291"/>
        </pc:sldMkLst>
      </pc:sldChg>
      <pc:sldChg chg="del">
        <pc:chgData name="Howard Holton" userId="736b0c3c-f623-4679-b4d6-fd41726867ad" providerId="ADAL" clId="{2882903B-632E-644B-BC78-70312B060F39}" dt="2022-07-02T18:57:52.912" v="116" actId="18676"/>
        <pc:sldMkLst>
          <pc:docMk/>
          <pc:sldMk cId="4066055288" sldId="292"/>
        </pc:sldMkLst>
      </pc:sldChg>
      <pc:sldChg chg="del">
        <pc:chgData name="Howard Holton" userId="736b0c3c-f623-4679-b4d6-fd41726867ad" providerId="ADAL" clId="{2882903B-632E-644B-BC78-70312B060F39}" dt="2022-07-02T18:57:52.912" v="116" actId="18676"/>
        <pc:sldMkLst>
          <pc:docMk/>
          <pc:sldMk cId="3750394572" sldId="293"/>
        </pc:sldMkLst>
      </pc:sldChg>
      <pc:sldChg chg="addSp modSp add mod ord setBg setClrOvrMap">
        <pc:chgData name="Howard Holton" userId="736b0c3c-f623-4679-b4d6-fd41726867ad" providerId="ADAL" clId="{2882903B-632E-644B-BC78-70312B060F39}" dt="2022-07-02T19:05:18.414" v="601" actId="20578"/>
        <pc:sldMkLst>
          <pc:docMk/>
          <pc:sldMk cId="3530916128" sldId="324"/>
        </pc:sldMkLst>
        <pc:spChg chg="mod">
          <ac:chgData name="Howard Holton" userId="736b0c3c-f623-4679-b4d6-fd41726867ad" providerId="ADAL" clId="{2882903B-632E-644B-BC78-70312B060F39}" dt="2022-07-02T18:56:40.391" v="111" actId="26606"/>
          <ac:spMkLst>
            <pc:docMk/>
            <pc:sldMk cId="3530916128" sldId="324"/>
            <ac:spMk id="2" creationId="{019713A9-C68D-4414-AB62-B3096D2FA42F}"/>
          </ac:spMkLst>
        </pc:spChg>
        <pc:spChg chg="mod">
          <ac:chgData name="Howard Holton" userId="736b0c3c-f623-4679-b4d6-fd41726867ad" providerId="ADAL" clId="{2882903B-632E-644B-BC78-70312B060F39}" dt="2022-07-02T18:56:40.391" v="111" actId="26606"/>
          <ac:spMkLst>
            <pc:docMk/>
            <pc:sldMk cId="3530916128" sldId="324"/>
            <ac:spMk id="3" creationId="{F6C817D6-E6E6-47C3-84F9-8C3FB1941238}"/>
          </ac:spMkLst>
        </pc:spChg>
        <pc:spChg chg="add">
          <ac:chgData name="Howard Holton" userId="736b0c3c-f623-4679-b4d6-fd41726867ad" providerId="ADAL" clId="{2882903B-632E-644B-BC78-70312B060F39}" dt="2022-07-02T18:56:40.391" v="111" actId="26606"/>
          <ac:spMkLst>
            <pc:docMk/>
            <pc:sldMk cId="3530916128" sldId="324"/>
            <ac:spMk id="12" creationId="{4F74D28C-3268-4E35-8EE1-D92CB4A85A7D}"/>
          </ac:spMkLst>
        </pc:spChg>
        <pc:spChg chg="add">
          <ac:chgData name="Howard Holton" userId="736b0c3c-f623-4679-b4d6-fd41726867ad" providerId="ADAL" clId="{2882903B-632E-644B-BC78-70312B060F39}" dt="2022-07-02T18:56:40.391" v="111" actId="26606"/>
          <ac:spMkLst>
            <pc:docMk/>
            <pc:sldMk cId="3530916128" sldId="324"/>
            <ac:spMk id="14" creationId="{58D44E42-C462-4105-BC86-FE75B4E3C4AF}"/>
          </ac:spMkLst>
        </pc:spChg>
        <pc:picChg chg="mod">
          <ac:chgData name="Howard Holton" userId="736b0c3c-f623-4679-b4d6-fd41726867ad" providerId="ADAL" clId="{2882903B-632E-644B-BC78-70312B060F39}" dt="2022-07-02T18:56:40.391" v="111" actId="26606"/>
          <ac:picMkLst>
            <pc:docMk/>
            <pc:sldMk cId="3530916128" sldId="324"/>
            <ac:picMk id="7" creationId="{665FD890-BD45-4BA0-B197-772C34696A20}"/>
          </ac:picMkLst>
        </pc:picChg>
      </pc:sldChg>
      <pc:sldChg chg="del">
        <pc:chgData name="Howard Holton" userId="736b0c3c-f623-4679-b4d6-fd41726867ad" providerId="ADAL" clId="{2882903B-632E-644B-BC78-70312B060F39}" dt="2022-07-02T18:58:00.653" v="117" actId="18676"/>
        <pc:sldMkLst>
          <pc:docMk/>
          <pc:sldMk cId="1059345766" sldId="331"/>
        </pc:sldMkLst>
      </pc:sldChg>
      <pc:sldChg chg="ord">
        <pc:chgData name="Howard Holton" userId="736b0c3c-f623-4679-b4d6-fd41726867ad" providerId="ADAL" clId="{2882903B-632E-644B-BC78-70312B060F39}" dt="2022-07-02T18:57:50.468" v="115" actId="20578"/>
        <pc:sldMkLst>
          <pc:docMk/>
          <pc:sldMk cId="3211965302" sldId="332"/>
        </pc:sldMkLst>
      </pc:sldChg>
      <pc:sldChg chg="ord">
        <pc:chgData name="Howard Holton" userId="736b0c3c-f623-4679-b4d6-fd41726867ad" providerId="ADAL" clId="{2882903B-632E-644B-BC78-70312B060F39}" dt="2022-07-02T18:57:50.468" v="115" actId="20578"/>
        <pc:sldMkLst>
          <pc:docMk/>
          <pc:sldMk cId="2040423080" sldId="333"/>
        </pc:sldMkLst>
      </pc:sldChg>
      <pc:sldChg chg="ord">
        <pc:chgData name="Howard Holton" userId="736b0c3c-f623-4679-b4d6-fd41726867ad" providerId="ADAL" clId="{2882903B-632E-644B-BC78-70312B060F39}" dt="2022-07-02T18:57:50.468" v="115" actId="20578"/>
        <pc:sldMkLst>
          <pc:docMk/>
          <pc:sldMk cId="3796120348" sldId="334"/>
        </pc:sldMkLst>
      </pc:sldChg>
      <pc:sldChg chg="addSp modSp mod ord setBg addAnim">
        <pc:chgData name="Howard Holton" userId="736b0c3c-f623-4679-b4d6-fd41726867ad" providerId="ADAL" clId="{2882903B-632E-644B-BC78-70312B060F39}" dt="2022-07-02T18:59:01.649" v="130"/>
        <pc:sldMkLst>
          <pc:docMk/>
          <pc:sldMk cId="665980102" sldId="335"/>
        </pc:sldMkLst>
        <pc:spChg chg="mod">
          <ac:chgData name="Howard Holton" userId="736b0c3c-f623-4679-b4d6-fd41726867ad" providerId="ADAL" clId="{2882903B-632E-644B-BC78-70312B060F39}" dt="2022-07-02T18:59:01.646" v="128" actId="26606"/>
          <ac:spMkLst>
            <pc:docMk/>
            <pc:sldMk cId="665980102" sldId="335"/>
            <ac:spMk id="2" creationId="{F50D45A1-F79A-4DA2-B728-518027F5B934}"/>
          </ac:spMkLst>
        </pc:spChg>
        <pc:spChg chg="mod">
          <ac:chgData name="Howard Holton" userId="736b0c3c-f623-4679-b4d6-fd41726867ad" providerId="ADAL" clId="{2882903B-632E-644B-BC78-70312B060F39}" dt="2022-07-02T18:59:01.646" v="128" actId="26606"/>
          <ac:spMkLst>
            <pc:docMk/>
            <pc:sldMk cId="665980102" sldId="335"/>
            <ac:spMk id="4" creationId="{8828CC90-81A1-4300-8E67-1C5EB233E8DD}"/>
          </ac:spMkLst>
        </pc:spChg>
        <pc:spChg chg="add">
          <ac:chgData name="Howard Holton" userId="736b0c3c-f623-4679-b4d6-fd41726867ad" providerId="ADAL" clId="{2882903B-632E-644B-BC78-70312B060F39}" dt="2022-07-02T18:59:01.646" v="128" actId="26606"/>
          <ac:spMkLst>
            <pc:docMk/>
            <pc:sldMk cId="665980102" sldId="335"/>
            <ac:spMk id="9" creationId="{82455043-5CFD-4790-A30C-152D3B6945A5}"/>
          </ac:spMkLst>
        </pc:spChg>
        <pc:spChg chg="add">
          <ac:chgData name="Howard Holton" userId="736b0c3c-f623-4679-b4d6-fd41726867ad" providerId="ADAL" clId="{2882903B-632E-644B-BC78-70312B060F39}" dt="2022-07-02T18:59:01.646" v="128" actId="26606"/>
          <ac:spMkLst>
            <pc:docMk/>
            <pc:sldMk cId="665980102" sldId="335"/>
            <ac:spMk id="11" creationId="{D790CBA0-32A4-48C6-8140-9148B3A0DA20}"/>
          </ac:spMkLst>
        </pc:spChg>
        <pc:spChg chg="add">
          <ac:chgData name="Howard Holton" userId="736b0c3c-f623-4679-b4d6-fd41726867ad" providerId="ADAL" clId="{2882903B-632E-644B-BC78-70312B060F39}" dt="2022-07-02T18:59:01.646" v="128" actId="26606"/>
          <ac:spMkLst>
            <pc:docMk/>
            <pc:sldMk cId="665980102" sldId="335"/>
            <ac:spMk id="21" creationId="{08648C95-1EC5-40D8-8D96-3DC3D112AEDC}"/>
          </ac:spMkLst>
        </pc:spChg>
        <pc:spChg chg="add">
          <ac:chgData name="Howard Holton" userId="736b0c3c-f623-4679-b4d6-fd41726867ad" providerId="ADAL" clId="{2882903B-632E-644B-BC78-70312B060F39}" dt="2022-07-02T18:59:01.646" v="128" actId="26606"/>
          <ac:spMkLst>
            <pc:docMk/>
            <pc:sldMk cId="665980102" sldId="335"/>
            <ac:spMk id="29" creationId="{909F982E-B4F0-4CF1-9698-0CA793629509}"/>
          </ac:spMkLst>
        </pc:spChg>
        <pc:grpChg chg="add">
          <ac:chgData name="Howard Holton" userId="736b0c3c-f623-4679-b4d6-fd41726867ad" providerId="ADAL" clId="{2882903B-632E-644B-BC78-70312B060F39}" dt="2022-07-02T18:59:01.646" v="128" actId="26606"/>
          <ac:grpSpMkLst>
            <pc:docMk/>
            <pc:sldMk cId="665980102" sldId="335"/>
            <ac:grpSpMk id="13" creationId="{B4056F06-1067-40CC-8153-8A04EA0AB769}"/>
          </ac:grpSpMkLst>
        </pc:grpChg>
        <pc:grpChg chg="add">
          <ac:chgData name="Howard Holton" userId="736b0c3c-f623-4679-b4d6-fd41726867ad" providerId="ADAL" clId="{2882903B-632E-644B-BC78-70312B060F39}" dt="2022-07-02T18:59:01.646" v="128" actId="26606"/>
          <ac:grpSpMkLst>
            <pc:docMk/>
            <pc:sldMk cId="665980102" sldId="335"/>
            <ac:grpSpMk id="23" creationId="{010134DF-195E-4609-BE91-D38A8334E4E9}"/>
          </ac:grpSpMkLst>
        </pc:grpChg>
        <pc:grpChg chg="add">
          <ac:chgData name="Howard Holton" userId="736b0c3c-f623-4679-b4d6-fd41726867ad" providerId="ADAL" clId="{2882903B-632E-644B-BC78-70312B060F39}" dt="2022-07-02T18:59:01.646" v="128" actId="26606"/>
          <ac:grpSpMkLst>
            <pc:docMk/>
            <pc:sldMk cId="665980102" sldId="335"/>
            <ac:grpSpMk id="31" creationId="{E5A6FD1C-ABC0-436A-9073-E0EED7D8906D}"/>
          </ac:grpSpMkLst>
        </pc:grpChg>
        <pc:grpChg chg="add">
          <ac:chgData name="Howard Holton" userId="736b0c3c-f623-4679-b4d6-fd41726867ad" providerId="ADAL" clId="{2882903B-632E-644B-BC78-70312B060F39}" dt="2022-07-02T18:59:01.646" v="128" actId="26606"/>
          <ac:grpSpMkLst>
            <pc:docMk/>
            <pc:sldMk cId="665980102" sldId="335"/>
            <ac:grpSpMk id="37" creationId="{38AF1DD3-8D1D-4757-B035-70019593DDC3}"/>
          </ac:grpSpMkLst>
        </pc:grpChg>
        <pc:picChg chg="mod">
          <ac:chgData name="Howard Holton" userId="736b0c3c-f623-4679-b4d6-fd41726867ad" providerId="ADAL" clId="{2882903B-632E-644B-BC78-70312B060F39}" dt="2022-07-02T18:59:01.646" v="128" actId="26606"/>
          <ac:picMkLst>
            <pc:docMk/>
            <pc:sldMk cId="665980102" sldId="335"/>
            <ac:picMk id="3" creationId="{35B74130-82BE-4AC2-9BE6-E4B68A0E8EE7}"/>
          </ac:picMkLst>
        </pc:picChg>
      </pc:sldChg>
      <pc:sldChg chg="addSp modSp mod ord setBg">
        <pc:chgData name="Howard Holton" userId="736b0c3c-f623-4679-b4d6-fd41726867ad" providerId="ADAL" clId="{2882903B-632E-644B-BC78-70312B060F39}" dt="2022-07-02T18:59:13.296" v="131" actId="26606"/>
        <pc:sldMkLst>
          <pc:docMk/>
          <pc:sldMk cId="3182012230" sldId="336"/>
        </pc:sldMkLst>
        <pc:spChg chg="mod">
          <ac:chgData name="Howard Holton" userId="736b0c3c-f623-4679-b4d6-fd41726867ad" providerId="ADAL" clId="{2882903B-632E-644B-BC78-70312B060F39}" dt="2022-07-02T18:59:13.296" v="131" actId="26606"/>
          <ac:spMkLst>
            <pc:docMk/>
            <pc:sldMk cId="3182012230" sldId="336"/>
            <ac:spMk id="2" creationId="{F50D45A1-F79A-4DA2-B728-518027F5B934}"/>
          </ac:spMkLst>
        </pc:spChg>
        <pc:spChg chg="mod">
          <ac:chgData name="Howard Holton" userId="736b0c3c-f623-4679-b4d6-fd41726867ad" providerId="ADAL" clId="{2882903B-632E-644B-BC78-70312B060F39}" dt="2022-07-02T18:59:13.296" v="131" actId="26606"/>
          <ac:spMkLst>
            <pc:docMk/>
            <pc:sldMk cId="3182012230" sldId="336"/>
            <ac:spMk id="4" creationId="{8828CC90-81A1-4300-8E67-1C5EB233E8DD}"/>
          </ac:spMkLst>
        </pc:spChg>
        <pc:spChg chg="add">
          <ac:chgData name="Howard Holton" userId="736b0c3c-f623-4679-b4d6-fd41726867ad" providerId="ADAL" clId="{2882903B-632E-644B-BC78-70312B060F39}" dt="2022-07-02T18:59:13.296" v="131" actId="26606"/>
          <ac:spMkLst>
            <pc:docMk/>
            <pc:sldMk cId="3182012230" sldId="336"/>
            <ac:spMk id="9" creationId="{82455043-5CFD-4790-A30C-152D3B6945A5}"/>
          </ac:spMkLst>
        </pc:spChg>
        <pc:spChg chg="add">
          <ac:chgData name="Howard Holton" userId="736b0c3c-f623-4679-b4d6-fd41726867ad" providerId="ADAL" clId="{2882903B-632E-644B-BC78-70312B060F39}" dt="2022-07-02T18:59:13.296" v="131" actId="26606"/>
          <ac:spMkLst>
            <pc:docMk/>
            <pc:sldMk cId="3182012230" sldId="336"/>
            <ac:spMk id="11" creationId="{D790CBA0-32A4-48C6-8140-9148B3A0DA20}"/>
          </ac:spMkLst>
        </pc:spChg>
        <pc:spChg chg="add">
          <ac:chgData name="Howard Holton" userId="736b0c3c-f623-4679-b4d6-fd41726867ad" providerId="ADAL" clId="{2882903B-632E-644B-BC78-70312B060F39}" dt="2022-07-02T18:59:13.296" v="131" actId="26606"/>
          <ac:spMkLst>
            <pc:docMk/>
            <pc:sldMk cId="3182012230" sldId="336"/>
            <ac:spMk id="21" creationId="{08648C95-1EC5-40D8-8D96-3DC3D112AEDC}"/>
          </ac:spMkLst>
        </pc:spChg>
        <pc:spChg chg="add">
          <ac:chgData name="Howard Holton" userId="736b0c3c-f623-4679-b4d6-fd41726867ad" providerId="ADAL" clId="{2882903B-632E-644B-BC78-70312B060F39}" dt="2022-07-02T18:59:13.296" v="131" actId="26606"/>
          <ac:spMkLst>
            <pc:docMk/>
            <pc:sldMk cId="3182012230" sldId="336"/>
            <ac:spMk id="29" creationId="{909F982E-B4F0-4CF1-9698-0CA793629509}"/>
          </ac:spMkLst>
        </pc:spChg>
        <pc:grpChg chg="add">
          <ac:chgData name="Howard Holton" userId="736b0c3c-f623-4679-b4d6-fd41726867ad" providerId="ADAL" clId="{2882903B-632E-644B-BC78-70312B060F39}" dt="2022-07-02T18:59:13.296" v="131" actId="26606"/>
          <ac:grpSpMkLst>
            <pc:docMk/>
            <pc:sldMk cId="3182012230" sldId="336"/>
            <ac:grpSpMk id="13" creationId="{B4056F06-1067-40CC-8153-8A04EA0AB769}"/>
          </ac:grpSpMkLst>
        </pc:grpChg>
        <pc:grpChg chg="add">
          <ac:chgData name="Howard Holton" userId="736b0c3c-f623-4679-b4d6-fd41726867ad" providerId="ADAL" clId="{2882903B-632E-644B-BC78-70312B060F39}" dt="2022-07-02T18:59:13.296" v="131" actId="26606"/>
          <ac:grpSpMkLst>
            <pc:docMk/>
            <pc:sldMk cId="3182012230" sldId="336"/>
            <ac:grpSpMk id="23" creationId="{010134DF-195E-4609-BE91-D38A8334E4E9}"/>
          </ac:grpSpMkLst>
        </pc:grpChg>
        <pc:grpChg chg="add">
          <ac:chgData name="Howard Holton" userId="736b0c3c-f623-4679-b4d6-fd41726867ad" providerId="ADAL" clId="{2882903B-632E-644B-BC78-70312B060F39}" dt="2022-07-02T18:59:13.296" v="131" actId="26606"/>
          <ac:grpSpMkLst>
            <pc:docMk/>
            <pc:sldMk cId="3182012230" sldId="336"/>
            <ac:grpSpMk id="31" creationId="{E5A6FD1C-ABC0-436A-9073-E0EED7D8906D}"/>
          </ac:grpSpMkLst>
        </pc:grpChg>
        <pc:grpChg chg="add">
          <ac:chgData name="Howard Holton" userId="736b0c3c-f623-4679-b4d6-fd41726867ad" providerId="ADAL" clId="{2882903B-632E-644B-BC78-70312B060F39}" dt="2022-07-02T18:59:13.296" v="131" actId="26606"/>
          <ac:grpSpMkLst>
            <pc:docMk/>
            <pc:sldMk cId="3182012230" sldId="336"/>
            <ac:grpSpMk id="37" creationId="{38AF1DD3-8D1D-4757-B035-70019593DDC3}"/>
          </ac:grpSpMkLst>
        </pc:grpChg>
        <pc:picChg chg="mod">
          <ac:chgData name="Howard Holton" userId="736b0c3c-f623-4679-b4d6-fd41726867ad" providerId="ADAL" clId="{2882903B-632E-644B-BC78-70312B060F39}" dt="2022-07-02T18:59:13.296" v="131" actId="26606"/>
          <ac:picMkLst>
            <pc:docMk/>
            <pc:sldMk cId="3182012230" sldId="336"/>
            <ac:picMk id="3" creationId="{35B74130-82BE-4AC2-9BE6-E4B68A0E8EE7}"/>
          </ac:picMkLst>
        </pc:picChg>
      </pc:sldChg>
      <pc:sldChg chg="addSp modSp mod ord setBg">
        <pc:chgData name="Howard Holton" userId="736b0c3c-f623-4679-b4d6-fd41726867ad" providerId="ADAL" clId="{2882903B-632E-644B-BC78-70312B060F39}" dt="2022-07-02T18:59:25.721" v="132" actId="26606"/>
        <pc:sldMkLst>
          <pc:docMk/>
          <pc:sldMk cId="1610939726" sldId="337"/>
        </pc:sldMkLst>
        <pc:spChg chg="mod">
          <ac:chgData name="Howard Holton" userId="736b0c3c-f623-4679-b4d6-fd41726867ad" providerId="ADAL" clId="{2882903B-632E-644B-BC78-70312B060F39}" dt="2022-07-02T18:59:25.721" v="132" actId="26606"/>
          <ac:spMkLst>
            <pc:docMk/>
            <pc:sldMk cId="1610939726" sldId="337"/>
            <ac:spMk id="2" creationId="{F50D45A1-F79A-4DA2-B728-518027F5B934}"/>
          </ac:spMkLst>
        </pc:spChg>
        <pc:spChg chg="mod">
          <ac:chgData name="Howard Holton" userId="736b0c3c-f623-4679-b4d6-fd41726867ad" providerId="ADAL" clId="{2882903B-632E-644B-BC78-70312B060F39}" dt="2022-07-02T18:59:25.721" v="132" actId="26606"/>
          <ac:spMkLst>
            <pc:docMk/>
            <pc:sldMk cId="1610939726" sldId="337"/>
            <ac:spMk id="4" creationId="{8828CC90-81A1-4300-8E67-1C5EB233E8DD}"/>
          </ac:spMkLst>
        </pc:spChg>
        <pc:spChg chg="add">
          <ac:chgData name="Howard Holton" userId="736b0c3c-f623-4679-b4d6-fd41726867ad" providerId="ADAL" clId="{2882903B-632E-644B-BC78-70312B060F39}" dt="2022-07-02T18:59:25.721" v="132" actId="26606"/>
          <ac:spMkLst>
            <pc:docMk/>
            <pc:sldMk cId="1610939726" sldId="337"/>
            <ac:spMk id="9" creationId="{84CA08B7-4716-4E27-A721-D79C91A21507}"/>
          </ac:spMkLst>
        </pc:spChg>
        <pc:spChg chg="add">
          <ac:chgData name="Howard Holton" userId="736b0c3c-f623-4679-b4d6-fd41726867ad" providerId="ADAL" clId="{2882903B-632E-644B-BC78-70312B060F39}" dt="2022-07-02T18:59:25.721" v="132" actId="26606"/>
          <ac:spMkLst>
            <pc:docMk/>
            <pc:sldMk cId="1610939726" sldId="337"/>
            <ac:spMk id="11" creationId="{94714483-7072-431F-9DBE-87F44E4D44BC}"/>
          </ac:spMkLst>
        </pc:spChg>
        <pc:spChg chg="add">
          <ac:chgData name="Howard Holton" userId="736b0c3c-f623-4679-b4d6-fd41726867ad" providerId="ADAL" clId="{2882903B-632E-644B-BC78-70312B060F39}" dt="2022-07-02T18:59:25.721" v="132" actId="26606"/>
          <ac:spMkLst>
            <pc:docMk/>
            <pc:sldMk cId="1610939726" sldId="337"/>
            <ac:spMk id="13" creationId="{495892E1-F4A5-4991-AC52-4F417B14A2A2}"/>
          </ac:spMkLst>
        </pc:spChg>
        <pc:spChg chg="add">
          <ac:chgData name="Howard Holton" userId="736b0c3c-f623-4679-b4d6-fd41726867ad" providerId="ADAL" clId="{2882903B-632E-644B-BC78-70312B060F39}" dt="2022-07-02T18:59:25.721" v="132" actId="26606"/>
          <ac:spMkLst>
            <pc:docMk/>
            <pc:sldMk cId="1610939726" sldId="337"/>
            <ac:spMk id="23" creationId="{17BC89B9-A6CD-482B-9352-638D0E05ACAC}"/>
          </ac:spMkLst>
        </pc:spChg>
        <pc:spChg chg="add">
          <ac:chgData name="Howard Holton" userId="736b0c3c-f623-4679-b4d6-fd41726867ad" providerId="ADAL" clId="{2882903B-632E-644B-BC78-70312B060F39}" dt="2022-07-02T18:59:25.721" v="132" actId="26606"/>
          <ac:spMkLst>
            <pc:docMk/>
            <pc:sldMk cId="1610939726" sldId="337"/>
            <ac:spMk id="25" creationId="{E2683E3F-F855-4549-84F8-42064EC0F247}"/>
          </ac:spMkLst>
        </pc:spChg>
        <pc:grpChg chg="add">
          <ac:chgData name="Howard Holton" userId="736b0c3c-f623-4679-b4d6-fd41726867ad" providerId="ADAL" clId="{2882903B-632E-644B-BC78-70312B060F39}" dt="2022-07-02T18:59:25.721" v="132" actId="26606"/>
          <ac:grpSpMkLst>
            <pc:docMk/>
            <pc:sldMk cId="1610939726" sldId="337"/>
            <ac:grpSpMk id="15" creationId="{34042933-0A94-4AA9-97E0-FB2288C19113}"/>
          </ac:grpSpMkLst>
        </pc:grpChg>
        <pc:grpChg chg="add">
          <ac:chgData name="Howard Holton" userId="736b0c3c-f623-4679-b4d6-fd41726867ad" providerId="ADAL" clId="{2882903B-632E-644B-BC78-70312B060F39}" dt="2022-07-02T18:59:25.721" v="132" actId="26606"/>
          <ac:grpSpMkLst>
            <pc:docMk/>
            <pc:sldMk cId="1610939726" sldId="337"/>
            <ac:grpSpMk id="27" creationId="{8FC90B1E-0223-4440-AF22-8F32F6F0C7D2}"/>
          </ac:grpSpMkLst>
        </pc:grpChg>
        <pc:grpChg chg="add">
          <ac:chgData name="Howard Holton" userId="736b0c3c-f623-4679-b4d6-fd41726867ad" providerId="ADAL" clId="{2882903B-632E-644B-BC78-70312B060F39}" dt="2022-07-02T18:59:25.721" v="132" actId="26606"/>
          <ac:grpSpMkLst>
            <pc:docMk/>
            <pc:sldMk cId="1610939726" sldId="337"/>
            <ac:grpSpMk id="33" creationId="{11CE155D-684B-4F5E-B835-C52765E310E7}"/>
          </ac:grpSpMkLst>
        </pc:grpChg>
        <pc:picChg chg="mod ord">
          <ac:chgData name="Howard Holton" userId="736b0c3c-f623-4679-b4d6-fd41726867ad" providerId="ADAL" clId="{2882903B-632E-644B-BC78-70312B060F39}" dt="2022-07-02T18:59:25.721" v="132" actId="26606"/>
          <ac:picMkLst>
            <pc:docMk/>
            <pc:sldMk cId="1610939726" sldId="337"/>
            <ac:picMk id="3" creationId="{35B74130-82BE-4AC2-9BE6-E4B68A0E8EE7}"/>
          </ac:picMkLst>
        </pc:picChg>
      </pc:sldChg>
      <pc:sldChg chg="del">
        <pc:chgData name="Howard Holton" userId="736b0c3c-f623-4679-b4d6-fd41726867ad" providerId="ADAL" clId="{2882903B-632E-644B-BC78-70312B060F39}" dt="2022-07-02T18:58:00.653" v="117" actId="18676"/>
        <pc:sldMkLst>
          <pc:docMk/>
          <pc:sldMk cId="4276261382" sldId="338"/>
        </pc:sldMkLst>
      </pc:sldChg>
      <pc:sldChg chg="del">
        <pc:chgData name="Howard Holton" userId="736b0c3c-f623-4679-b4d6-fd41726867ad" providerId="ADAL" clId="{2882903B-632E-644B-BC78-70312B060F39}" dt="2022-07-02T18:58:00.653" v="117" actId="18676"/>
        <pc:sldMkLst>
          <pc:docMk/>
          <pc:sldMk cId="3499347854" sldId="339"/>
        </pc:sldMkLst>
      </pc:sldChg>
      <pc:sldChg chg="del">
        <pc:chgData name="Howard Holton" userId="736b0c3c-f623-4679-b4d6-fd41726867ad" providerId="ADAL" clId="{2882903B-632E-644B-BC78-70312B060F39}" dt="2022-07-02T18:58:00.653" v="117" actId="18676"/>
        <pc:sldMkLst>
          <pc:docMk/>
          <pc:sldMk cId="57481830" sldId="340"/>
        </pc:sldMkLst>
      </pc:sldChg>
      <pc:sldChg chg="addSp delSp modSp mod ord setBg">
        <pc:chgData name="Howard Holton" userId="736b0c3c-f623-4679-b4d6-fd41726867ad" providerId="ADAL" clId="{2882903B-632E-644B-BC78-70312B060F39}" dt="2022-07-02T18:59:32.063" v="135" actId="26606"/>
        <pc:sldMkLst>
          <pc:docMk/>
          <pc:sldMk cId="2075669873" sldId="341"/>
        </pc:sldMkLst>
        <pc:spChg chg="mod">
          <ac:chgData name="Howard Holton" userId="736b0c3c-f623-4679-b4d6-fd41726867ad" providerId="ADAL" clId="{2882903B-632E-644B-BC78-70312B060F39}" dt="2022-07-02T18:59:32.063" v="135" actId="26606"/>
          <ac:spMkLst>
            <pc:docMk/>
            <pc:sldMk cId="2075669873" sldId="341"/>
            <ac:spMk id="2" creationId="{F50D45A1-F79A-4DA2-B728-518027F5B934}"/>
          </ac:spMkLst>
        </pc:spChg>
        <pc:spChg chg="mod">
          <ac:chgData name="Howard Holton" userId="736b0c3c-f623-4679-b4d6-fd41726867ad" providerId="ADAL" clId="{2882903B-632E-644B-BC78-70312B060F39}" dt="2022-07-02T18:59:32.063" v="135" actId="26606"/>
          <ac:spMkLst>
            <pc:docMk/>
            <pc:sldMk cId="2075669873" sldId="341"/>
            <ac:spMk id="4" creationId="{8828CC90-81A1-4300-8E67-1C5EB233E8DD}"/>
          </ac:spMkLst>
        </pc:spChg>
        <pc:spChg chg="add del">
          <ac:chgData name="Howard Holton" userId="736b0c3c-f623-4679-b4d6-fd41726867ad" providerId="ADAL" clId="{2882903B-632E-644B-BC78-70312B060F39}" dt="2022-07-02T18:59:32.034" v="134" actId="26606"/>
          <ac:spMkLst>
            <pc:docMk/>
            <pc:sldMk cId="2075669873" sldId="341"/>
            <ac:spMk id="9" creationId="{82455043-5CFD-4790-A30C-152D3B6945A5}"/>
          </ac:spMkLst>
        </pc:spChg>
        <pc:spChg chg="add del">
          <ac:chgData name="Howard Holton" userId="736b0c3c-f623-4679-b4d6-fd41726867ad" providerId="ADAL" clId="{2882903B-632E-644B-BC78-70312B060F39}" dt="2022-07-02T18:59:32.034" v="134" actId="26606"/>
          <ac:spMkLst>
            <pc:docMk/>
            <pc:sldMk cId="2075669873" sldId="341"/>
            <ac:spMk id="11" creationId="{D790CBA0-32A4-48C6-8140-9148B3A0DA20}"/>
          </ac:spMkLst>
        </pc:spChg>
        <pc:spChg chg="add del">
          <ac:chgData name="Howard Holton" userId="736b0c3c-f623-4679-b4d6-fd41726867ad" providerId="ADAL" clId="{2882903B-632E-644B-BC78-70312B060F39}" dt="2022-07-02T18:59:32.034" v="134" actId="26606"/>
          <ac:spMkLst>
            <pc:docMk/>
            <pc:sldMk cId="2075669873" sldId="341"/>
            <ac:spMk id="21" creationId="{08648C95-1EC5-40D8-8D96-3DC3D112AEDC}"/>
          </ac:spMkLst>
        </pc:spChg>
        <pc:spChg chg="add del">
          <ac:chgData name="Howard Holton" userId="736b0c3c-f623-4679-b4d6-fd41726867ad" providerId="ADAL" clId="{2882903B-632E-644B-BC78-70312B060F39}" dt="2022-07-02T18:59:32.034" v="134" actId="26606"/>
          <ac:spMkLst>
            <pc:docMk/>
            <pc:sldMk cId="2075669873" sldId="341"/>
            <ac:spMk id="29" creationId="{909F982E-B4F0-4CF1-9698-0CA793629509}"/>
          </ac:spMkLst>
        </pc:spChg>
        <pc:spChg chg="add">
          <ac:chgData name="Howard Holton" userId="736b0c3c-f623-4679-b4d6-fd41726867ad" providerId="ADAL" clId="{2882903B-632E-644B-BC78-70312B060F39}" dt="2022-07-02T18:59:32.063" v="135" actId="26606"/>
          <ac:spMkLst>
            <pc:docMk/>
            <pc:sldMk cId="2075669873" sldId="341"/>
            <ac:spMk id="43" creationId="{94714483-7072-431F-9DBE-87F44E4D44BC}"/>
          </ac:spMkLst>
        </pc:spChg>
        <pc:spChg chg="add">
          <ac:chgData name="Howard Holton" userId="736b0c3c-f623-4679-b4d6-fd41726867ad" providerId="ADAL" clId="{2882903B-632E-644B-BC78-70312B060F39}" dt="2022-07-02T18:59:32.063" v="135" actId="26606"/>
          <ac:spMkLst>
            <pc:docMk/>
            <pc:sldMk cId="2075669873" sldId="341"/>
            <ac:spMk id="44" creationId="{495892E1-F4A5-4991-AC52-4F417B14A2A2}"/>
          </ac:spMkLst>
        </pc:spChg>
        <pc:spChg chg="add">
          <ac:chgData name="Howard Holton" userId="736b0c3c-f623-4679-b4d6-fd41726867ad" providerId="ADAL" clId="{2882903B-632E-644B-BC78-70312B060F39}" dt="2022-07-02T18:59:32.063" v="135" actId="26606"/>
          <ac:spMkLst>
            <pc:docMk/>
            <pc:sldMk cId="2075669873" sldId="341"/>
            <ac:spMk id="52" creationId="{E2683E3F-F855-4549-84F8-42064EC0F247}"/>
          </ac:spMkLst>
        </pc:spChg>
        <pc:spChg chg="add">
          <ac:chgData name="Howard Holton" userId="736b0c3c-f623-4679-b4d6-fd41726867ad" providerId="ADAL" clId="{2882903B-632E-644B-BC78-70312B060F39}" dt="2022-07-02T18:59:32.063" v="135" actId="26606"/>
          <ac:spMkLst>
            <pc:docMk/>
            <pc:sldMk cId="2075669873" sldId="341"/>
            <ac:spMk id="54" creationId="{832F3179-0CD5-40C8-9939-D8355006F7BA}"/>
          </ac:spMkLst>
        </pc:spChg>
        <pc:grpChg chg="add del">
          <ac:chgData name="Howard Holton" userId="736b0c3c-f623-4679-b4d6-fd41726867ad" providerId="ADAL" clId="{2882903B-632E-644B-BC78-70312B060F39}" dt="2022-07-02T18:59:32.034" v="134" actId="26606"/>
          <ac:grpSpMkLst>
            <pc:docMk/>
            <pc:sldMk cId="2075669873" sldId="341"/>
            <ac:grpSpMk id="13" creationId="{4A940285-486F-4391-834C-6AEA6BBA35FA}"/>
          </ac:grpSpMkLst>
        </pc:grpChg>
        <pc:grpChg chg="add del">
          <ac:chgData name="Howard Holton" userId="736b0c3c-f623-4679-b4d6-fd41726867ad" providerId="ADAL" clId="{2882903B-632E-644B-BC78-70312B060F39}" dt="2022-07-02T18:59:32.034" v="134" actId="26606"/>
          <ac:grpSpMkLst>
            <pc:docMk/>
            <pc:sldMk cId="2075669873" sldId="341"/>
            <ac:grpSpMk id="23" creationId="{010134DF-195E-4609-BE91-D38A8334E4E9}"/>
          </ac:grpSpMkLst>
        </pc:grpChg>
        <pc:grpChg chg="add del">
          <ac:chgData name="Howard Holton" userId="736b0c3c-f623-4679-b4d6-fd41726867ad" providerId="ADAL" clId="{2882903B-632E-644B-BC78-70312B060F39}" dt="2022-07-02T18:59:32.034" v="134" actId="26606"/>
          <ac:grpSpMkLst>
            <pc:docMk/>
            <pc:sldMk cId="2075669873" sldId="341"/>
            <ac:grpSpMk id="31" creationId="{E5A6FD1C-ABC0-436A-9073-E0EED7D8906D}"/>
          </ac:grpSpMkLst>
        </pc:grpChg>
        <pc:grpChg chg="add del">
          <ac:chgData name="Howard Holton" userId="736b0c3c-f623-4679-b4d6-fd41726867ad" providerId="ADAL" clId="{2882903B-632E-644B-BC78-70312B060F39}" dt="2022-07-02T18:59:32.034" v="134" actId="26606"/>
          <ac:grpSpMkLst>
            <pc:docMk/>
            <pc:sldMk cId="2075669873" sldId="341"/>
            <ac:grpSpMk id="37" creationId="{38AF1DD3-8D1D-4757-B035-70019593DDC3}"/>
          </ac:grpSpMkLst>
        </pc:grpChg>
        <pc:grpChg chg="add">
          <ac:chgData name="Howard Holton" userId="736b0c3c-f623-4679-b4d6-fd41726867ad" providerId="ADAL" clId="{2882903B-632E-644B-BC78-70312B060F39}" dt="2022-07-02T18:59:32.063" v="135" actId="26606"/>
          <ac:grpSpMkLst>
            <pc:docMk/>
            <pc:sldMk cId="2075669873" sldId="341"/>
            <ac:grpSpMk id="45" creationId="{ACF597F8-76AA-44FA-8E6A-06223B66C0DD}"/>
          </ac:grpSpMkLst>
        </pc:grpChg>
        <pc:grpChg chg="add">
          <ac:chgData name="Howard Holton" userId="736b0c3c-f623-4679-b4d6-fd41726867ad" providerId="ADAL" clId="{2882903B-632E-644B-BC78-70312B060F39}" dt="2022-07-02T18:59:32.063" v="135" actId="26606"/>
          <ac:grpSpMkLst>
            <pc:docMk/>
            <pc:sldMk cId="2075669873" sldId="341"/>
            <ac:grpSpMk id="53" creationId="{8FC90B1E-0223-4440-AF22-8F32F6F0C7D2}"/>
          </ac:grpSpMkLst>
        </pc:grpChg>
        <pc:grpChg chg="add">
          <ac:chgData name="Howard Holton" userId="736b0c3c-f623-4679-b4d6-fd41726867ad" providerId="ADAL" clId="{2882903B-632E-644B-BC78-70312B060F39}" dt="2022-07-02T18:59:32.063" v="135" actId="26606"/>
          <ac:grpSpMkLst>
            <pc:docMk/>
            <pc:sldMk cId="2075669873" sldId="341"/>
            <ac:grpSpMk id="55" creationId="{11CE155D-684B-4F5E-B835-C52765E310E7}"/>
          </ac:grpSpMkLst>
        </pc:grpChg>
        <pc:picChg chg="mod ord">
          <ac:chgData name="Howard Holton" userId="736b0c3c-f623-4679-b4d6-fd41726867ad" providerId="ADAL" clId="{2882903B-632E-644B-BC78-70312B060F39}" dt="2022-07-02T18:59:32.063" v="135" actId="26606"/>
          <ac:picMkLst>
            <pc:docMk/>
            <pc:sldMk cId="2075669873" sldId="341"/>
            <ac:picMk id="3" creationId="{35B74130-82BE-4AC2-9BE6-E4B68A0E8EE7}"/>
          </ac:picMkLst>
        </pc:picChg>
      </pc:sldChg>
      <pc:sldChg chg="del">
        <pc:chgData name="Howard Holton" userId="736b0c3c-f623-4679-b4d6-fd41726867ad" providerId="ADAL" clId="{2882903B-632E-644B-BC78-70312B060F39}" dt="2022-07-02T18:58:00.653" v="117" actId="18676"/>
        <pc:sldMkLst>
          <pc:docMk/>
          <pc:sldMk cId="967648429" sldId="342"/>
        </pc:sldMkLst>
      </pc:sldChg>
      <pc:sldChg chg="del">
        <pc:chgData name="Howard Holton" userId="736b0c3c-f623-4679-b4d6-fd41726867ad" providerId="ADAL" clId="{2882903B-632E-644B-BC78-70312B060F39}" dt="2022-07-02T18:58:00.653" v="117" actId="18676"/>
        <pc:sldMkLst>
          <pc:docMk/>
          <pc:sldMk cId="4077951491" sldId="343"/>
        </pc:sldMkLst>
      </pc:sldChg>
      <pc:sldChg chg="del">
        <pc:chgData name="Howard Holton" userId="736b0c3c-f623-4679-b4d6-fd41726867ad" providerId="ADAL" clId="{2882903B-632E-644B-BC78-70312B060F39}" dt="2022-07-02T18:58:00.653" v="117" actId="18676"/>
        <pc:sldMkLst>
          <pc:docMk/>
          <pc:sldMk cId="1758805504" sldId="344"/>
        </pc:sldMkLst>
      </pc:sldChg>
      <pc:sldChg chg="del">
        <pc:chgData name="Howard Holton" userId="736b0c3c-f623-4679-b4d6-fd41726867ad" providerId="ADAL" clId="{2882903B-632E-644B-BC78-70312B060F39}" dt="2022-07-02T18:58:00.653" v="117" actId="18676"/>
        <pc:sldMkLst>
          <pc:docMk/>
          <pc:sldMk cId="1935265650" sldId="345"/>
        </pc:sldMkLst>
      </pc:sldChg>
      <pc:sldChg chg="del">
        <pc:chgData name="Howard Holton" userId="736b0c3c-f623-4679-b4d6-fd41726867ad" providerId="ADAL" clId="{2882903B-632E-644B-BC78-70312B060F39}" dt="2022-07-02T18:58:00.653" v="117" actId="18676"/>
        <pc:sldMkLst>
          <pc:docMk/>
          <pc:sldMk cId="430027338" sldId="346"/>
        </pc:sldMkLst>
      </pc:sldChg>
      <pc:sldChg chg="del">
        <pc:chgData name="Howard Holton" userId="736b0c3c-f623-4679-b4d6-fd41726867ad" providerId="ADAL" clId="{2882903B-632E-644B-BC78-70312B060F39}" dt="2022-07-02T18:58:00.653" v="117" actId="18676"/>
        <pc:sldMkLst>
          <pc:docMk/>
          <pc:sldMk cId="3837231931" sldId="347"/>
        </pc:sldMkLst>
      </pc:sldChg>
      <pc:sldChg chg="del">
        <pc:chgData name="Howard Holton" userId="736b0c3c-f623-4679-b4d6-fd41726867ad" providerId="ADAL" clId="{2882903B-632E-644B-BC78-70312B060F39}" dt="2022-07-02T18:58:00.653" v="117" actId="18676"/>
        <pc:sldMkLst>
          <pc:docMk/>
          <pc:sldMk cId="298941528" sldId="348"/>
        </pc:sldMkLst>
      </pc:sldChg>
      <pc:sldChg chg="modSp mod">
        <pc:chgData name="Howard Holton" userId="736b0c3c-f623-4679-b4d6-fd41726867ad" providerId="ADAL" clId="{2882903B-632E-644B-BC78-70312B060F39}" dt="2022-07-02T18:58:20.344" v="127" actId="403"/>
        <pc:sldMkLst>
          <pc:docMk/>
          <pc:sldMk cId="3792185231" sldId="355"/>
        </pc:sldMkLst>
        <pc:spChg chg="mod">
          <ac:chgData name="Howard Holton" userId="736b0c3c-f623-4679-b4d6-fd41726867ad" providerId="ADAL" clId="{2882903B-632E-644B-BC78-70312B060F39}" dt="2022-07-02T18:58:20.344" v="127" actId="403"/>
          <ac:spMkLst>
            <pc:docMk/>
            <pc:sldMk cId="3792185231" sldId="355"/>
            <ac:spMk id="3" creationId="{8D6C9DEE-3899-44EB-9A6D-4161E0C50C28}"/>
          </ac:spMkLst>
        </pc:spChg>
        <pc:picChg chg="mod">
          <ac:chgData name="Howard Holton" userId="736b0c3c-f623-4679-b4d6-fd41726867ad" providerId="ADAL" clId="{2882903B-632E-644B-BC78-70312B060F39}" dt="2022-07-02T18:58:16.752" v="123" actId="1076"/>
          <ac:picMkLst>
            <pc:docMk/>
            <pc:sldMk cId="3792185231" sldId="355"/>
            <ac:picMk id="5" creationId="{A435B48C-1155-7C89-1504-A21112616004}"/>
          </ac:picMkLst>
        </pc:picChg>
      </pc:sldChg>
      <pc:sldChg chg="del">
        <pc:chgData name="Howard Holton" userId="736b0c3c-f623-4679-b4d6-fd41726867ad" providerId="ADAL" clId="{2882903B-632E-644B-BC78-70312B060F39}" dt="2022-07-02T18:58:00.653" v="117" actId="18676"/>
        <pc:sldMkLst>
          <pc:docMk/>
          <pc:sldMk cId="3299451611" sldId="358"/>
        </pc:sldMkLst>
      </pc:sldChg>
      <pc:sldChg chg="del">
        <pc:chgData name="Howard Holton" userId="736b0c3c-f623-4679-b4d6-fd41726867ad" providerId="ADAL" clId="{2882903B-632E-644B-BC78-70312B060F39}" dt="2022-07-02T18:58:00.653" v="117" actId="18676"/>
        <pc:sldMkLst>
          <pc:docMk/>
          <pc:sldMk cId="3431958207" sldId="359"/>
        </pc:sldMkLst>
      </pc:sldChg>
      <pc:sldChg chg="addSp delSp modSp mod setBg setClrOvrMap">
        <pc:chgData name="Howard Holton" userId="736b0c3c-f623-4679-b4d6-fd41726867ad" providerId="ADAL" clId="{2882903B-632E-644B-BC78-70312B060F39}" dt="2022-07-02T19:03:54.621" v="596" actId="26606"/>
        <pc:sldMkLst>
          <pc:docMk/>
          <pc:sldMk cId="1658618625" sldId="360"/>
        </pc:sldMkLst>
        <pc:spChg chg="add del mod">
          <ac:chgData name="Howard Holton" userId="736b0c3c-f623-4679-b4d6-fd41726867ad" providerId="ADAL" clId="{2882903B-632E-644B-BC78-70312B060F39}" dt="2022-07-02T19:03:54.621" v="596" actId="26606"/>
          <ac:spMkLst>
            <pc:docMk/>
            <pc:sldMk cId="1658618625" sldId="360"/>
            <ac:spMk id="2" creationId="{CD5A80E1-CB86-4B5D-9EBF-49E4FDE22217}"/>
          </ac:spMkLst>
        </pc:spChg>
        <pc:spChg chg="mod ord">
          <ac:chgData name="Howard Holton" userId="736b0c3c-f623-4679-b4d6-fd41726867ad" providerId="ADAL" clId="{2882903B-632E-644B-BC78-70312B060F39}" dt="2022-07-02T19:03:54.621" v="596" actId="26606"/>
          <ac:spMkLst>
            <pc:docMk/>
            <pc:sldMk cId="1658618625" sldId="360"/>
            <ac:spMk id="3" creationId="{03F871BE-B69F-4224-ACD2-0A294EBB88E7}"/>
          </ac:spMkLst>
        </pc:spChg>
        <pc:spChg chg="del mod">
          <ac:chgData name="Howard Holton" userId="736b0c3c-f623-4679-b4d6-fd41726867ad" providerId="ADAL" clId="{2882903B-632E-644B-BC78-70312B060F39}" dt="2022-07-02T19:03:43.773" v="592" actId="478"/>
          <ac:spMkLst>
            <pc:docMk/>
            <pc:sldMk cId="1658618625" sldId="360"/>
            <ac:spMk id="4" creationId="{0496F456-36EF-4813-A04E-DEEA870DBFAE}"/>
          </ac:spMkLst>
        </pc:spChg>
        <pc:spChg chg="add del mod">
          <ac:chgData name="Howard Holton" userId="736b0c3c-f623-4679-b4d6-fd41726867ad" providerId="ADAL" clId="{2882903B-632E-644B-BC78-70312B060F39}" dt="2022-07-02T19:02:00.053" v="279" actId="478"/>
          <ac:spMkLst>
            <pc:docMk/>
            <pc:sldMk cId="1658618625" sldId="360"/>
            <ac:spMk id="9" creationId="{E427B668-D81E-9189-7834-99296645E4BB}"/>
          </ac:spMkLst>
        </pc:spChg>
        <pc:spChg chg="add del mod">
          <ac:chgData name="Howard Holton" userId="736b0c3c-f623-4679-b4d6-fd41726867ad" providerId="ADAL" clId="{2882903B-632E-644B-BC78-70312B060F39}" dt="2022-07-02T19:03:46.082" v="593" actId="478"/>
          <ac:spMkLst>
            <pc:docMk/>
            <pc:sldMk cId="1658618625" sldId="360"/>
            <ac:spMk id="11" creationId="{39AC1D0D-94DB-5A95-D7B0-075BA9C52F6E}"/>
          </ac:spMkLst>
        </pc:spChg>
        <pc:spChg chg="add">
          <ac:chgData name="Howard Holton" userId="736b0c3c-f623-4679-b4d6-fd41726867ad" providerId="ADAL" clId="{2882903B-632E-644B-BC78-70312B060F39}" dt="2022-07-02T19:03:54.621" v="596" actId="26606"/>
          <ac:spMkLst>
            <pc:docMk/>
            <pc:sldMk cId="1658618625" sldId="360"/>
            <ac:spMk id="12" creationId="{C5E6CFF1-2F42-4E10-9A97-F116F46F53FE}"/>
          </ac:spMkLst>
        </pc:spChg>
        <pc:picChg chg="del">
          <ac:chgData name="Howard Holton" userId="736b0c3c-f623-4679-b4d6-fd41726867ad" providerId="ADAL" clId="{2882903B-632E-644B-BC78-70312B060F39}" dt="2022-07-02T18:46:43.430" v="1" actId="478"/>
          <ac:picMkLst>
            <pc:docMk/>
            <pc:sldMk cId="1658618625" sldId="360"/>
            <ac:picMk id="5" creationId="{A31C11F8-6A51-4379-8B9F-F2266F6A3708}"/>
          </ac:picMkLst>
        </pc:picChg>
        <pc:picChg chg="add del mod">
          <ac:chgData name="Howard Holton" userId="736b0c3c-f623-4679-b4d6-fd41726867ad" providerId="ADAL" clId="{2882903B-632E-644B-BC78-70312B060F39}" dt="2022-07-02T19:00:30.896" v="140" actId="478"/>
          <ac:picMkLst>
            <pc:docMk/>
            <pc:sldMk cId="1658618625" sldId="360"/>
            <ac:picMk id="6" creationId="{794F7364-1095-12D1-7ADE-08EFD41CDEB9}"/>
          </ac:picMkLst>
        </pc:picChg>
        <pc:picChg chg="add mod">
          <ac:chgData name="Howard Holton" userId="736b0c3c-f623-4679-b4d6-fd41726867ad" providerId="ADAL" clId="{2882903B-632E-644B-BC78-70312B060F39}" dt="2022-07-02T19:03:54.621" v="596" actId="26606"/>
          <ac:picMkLst>
            <pc:docMk/>
            <pc:sldMk cId="1658618625" sldId="360"/>
            <ac:picMk id="7" creationId="{86C587B4-5CED-BB48-A142-4B50B6D6270F}"/>
          </ac:picMkLst>
        </pc:picChg>
        <pc:cxnChg chg="add">
          <ac:chgData name="Howard Holton" userId="736b0c3c-f623-4679-b4d6-fd41726867ad" providerId="ADAL" clId="{2882903B-632E-644B-BC78-70312B060F39}" dt="2022-07-02T19:03:54.621" v="596" actId="26606"/>
          <ac:cxnSpMkLst>
            <pc:docMk/>
            <pc:sldMk cId="1658618625" sldId="360"/>
            <ac:cxnSpMk id="14" creationId="{67182200-4859-4C8D-BCBB-55B245C28BA3}"/>
          </ac:cxnSpMkLst>
        </pc:cxnChg>
      </pc:sldChg>
      <pc:sldChg chg="modSp add mod">
        <pc:chgData name="Howard Holton" userId="736b0c3c-f623-4679-b4d6-fd41726867ad" providerId="ADAL" clId="{2882903B-632E-644B-BC78-70312B060F39}" dt="2022-07-02T18:49:41.625" v="44" actId="1076"/>
        <pc:sldMkLst>
          <pc:docMk/>
          <pc:sldMk cId="4251247380" sldId="361"/>
        </pc:sldMkLst>
        <pc:spChg chg="mod">
          <ac:chgData name="Howard Holton" userId="736b0c3c-f623-4679-b4d6-fd41726867ad" providerId="ADAL" clId="{2882903B-632E-644B-BC78-70312B060F39}" dt="2022-07-02T18:49:41.625" v="44" actId="1076"/>
          <ac:spMkLst>
            <pc:docMk/>
            <pc:sldMk cId="4251247380" sldId="361"/>
            <ac:spMk id="5" creationId="{19F3F46B-E39D-D325-348B-586AE358F288}"/>
          </ac:spMkLst>
        </pc:spChg>
      </pc:sldChg>
      <pc:sldChg chg="add del">
        <pc:chgData name="Howard Holton" userId="736b0c3c-f623-4679-b4d6-fd41726867ad" providerId="ADAL" clId="{2882903B-632E-644B-BC78-70312B060F39}" dt="2022-07-02T18:48:55.100" v="32" actId="2696"/>
        <pc:sldMkLst>
          <pc:docMk/>
          <pc:sldMk cId="1361481507" sldId="362"/>
        </pc:sldMkLst>
      </pc:sldChg>
      <pc:sldChg chg="modSp add mod">
        <pc:chgData name="Howard Holton" userId="736b0c3c-f623-4679-b4d6-fd41726867ad" providerId="ADAL" clId="{2882903B-632E-644B-BC78-70312B060F39}" dt="2022-07-02T18:52:06.436" v="77" actId="20577"/>
        <pc:sldMkLst>
          <pc:docMk/>
          <pc:sldMk cId="1381790389" sldId="362"/>
        </pc:sldMkLst>
        <pc:spChg chg="mod">
          <ac:chgData name="Howard Holton" userId="736b0c3c-f623-4679-b4d6-fd41726867ad" providerId="ADAL" clId="{2882903B-632E-644B-BC78-70312B060F39}" dt="2022-07-02T18:52:06.436" v="77" actId="20577"/>
          <ac:spMkLst>
            <pc:docMk/>
            <pc:sldMk cId="1381790389" sldId="362"/>
            <ac:spMk id="5" creationId="{19F3F46B-E39D-D325-348B-586AE358F288}"/>
          </ac:spMkLst>
        </pc:spChg>
      </pc:sldChg>
      <pc:sldChg chg="add del">
        <pc:chgData name="Howard Holton" userId="736b0c3c-f623-4679-b4d6-fd41726867ad" providerId="ADAL" clId="{2882903B-632E-644B-BC78-70312B060F39}" dt="2022-07-02T18:50:52.384" v="58" actId="2696"/>
        <pc:sldMkLst>
          <pc:docMk/>
          <pc:sldMk cId="1685795373" sldId="363"/>
        </pc:sldMkLst>
      </pc:sldChg>
      <pc:sldChg chg="addSp delSp modSp add mod ord setClrOvrMap">
        <pc:chgData name="Howard Holton" userId="736b0c3c-f623-4679-b4d6-fd41726867ad" providerId="ADAL" clId="{2882903B-632E-644B-BC78-70312B060F39}" dt="2022-07-02T19:04:46.789" v="599" actId="26606"/>
        <pc:sldMkLst>
          <pc:docMk/>
          <pc:sldMk cId="2994172839" sldId="363"/>
        </pc:sldMkLst>
        <pc:spChg chg="mod">
          <ac:chgData name="Howard Holton" userId="736b0c3c-f623-4679-b4d6-fd41726867ad" providerId="ADAL" clId="{2882903B-632E-644B-BC78-70312B060F39}" dt="2022-07-02T19:04:46.789" v="599" actId="26606"/>
          <ac:spMkLst>
            <pc:docMk/>
            <pc:sldMk cId="2994172839" sldId="363"/>
            <ac:spMk id="2" creationId="{0784BF03-753A-80A6-80D7-185A3D1367AB}"/>
          </ac:spMkLst>
        </pc:spChg>
        <pc:spChg chg="mod">
          <ac:chgData name="Howard Holton" userId="736b0c3c-f623-4679-b4d6-fd41726867ad" providerId="ADAL" clId="{2882903B-632E-644B-BC78-70312B060F39}" dt="2022-07-02T19:04:46.789" v="599" actId="26606"/>
          <ac:spMkLst>
            <pc:docMk/>
            <pc:sldMk cId="2994172839" sldId="363"/>
            <ac:spMk id="5" creationId="{19F3F46B-E39D-D325-348B-586AE358F288}"/>
          </ac:spMkLst>
        </pc:spChg>
        <pc:spChg chg="add del">
          <ac:chgData name="Howard Holton" userId="736b0c3c-f623-4679-b4d6-fd41726867ad" providerId="ADAL" clId="{2882903B-632E-644B-BC78-70312B060F39}" dt="2022-07-02T19:04:46.789" v="599" actId="26606"/>
          <ac:spMkLst>
            <pc:docMk/>
            <pc:sldMk cId="2994172839" sldId="363"/>
            <ac:spMk id="18" creationId="{8F23F8A3-8FD7-4779-8323-FDC26BE99889}"/>
          </ac:spMkLst>
        </pc:spChg>
        <pc:spChg chg="add del">
          <ac:chgData name="Howard Holton" userId="736b0c3c-f623-4679-b4d6-fd41726867ad" providerId="ADAL" clId="{2882903B-632E-644B-BC78-70312B060F39}" dt="2022-07-02T19:04:46.789" v="599" actId="26606"/>
          <ac:spMkLst>
            <pc:docMk/>
            <pc:sldMk cId="2994172839" sldId="363"/>
            <ac:spMk id="20" creationId="{F605C4CC-A25C-416F-8333-7CB7DC97D870}"/>
          </ac:spMkLst>
        </pc:spChg>
        <pc:spChg chg="add del">
          <ac:chgData name="Howard Holton" userId="736b0c3c-f623-4679-b4d6-fd41726867ad" providerId="ADAL" clId="{2882903B-632E-644B-BC78-70312B060F39}" dt="2022-07-02T19:04:46.733" v="598" actId="26606"/>
          <ac:spMkLst>
            <pc:docMk/>
            <pc:sldMk cId="2994172839" sldId="363"/>
            <ac:spMk id="25" creationId="{04812C46-200A-4DEB-A05E-3ED6C68C2387}"/>
          </ac:spMkLst>
        </pc:spChg>
        <pc:spChg chg="add del">
          <ac:chgData name="Howard Holton" userId="736b0c3c-f623-4679-b4d6-fd41726867ad" providerId="ADAL" clId="{2882903B-632E-644B-BC78-70312B060F39}" dt="2022-07-02T19:04:46.733" v="598" actId="26606"/>
          <ac:spMkLst>
            <pc:docMk/>
            <pc:sldMk cId="2994172839" sldId="363"/>
            <ac:spMk id="27" creationId="{D1EA859B-E555-4109-94F3-6700E046E008}"/>
          </ac:spMkLst>
        </pc:spChg>
        <pc:spChg chg="add">
          <ac:chgData name="Howard Holton" userId="736b0c3c-f623-4679-b4d6-fd41726867ad" providerId="ADAL" clId="{2882903B-632E-644B-BC78-70312B060F39}" dt="2022-07-02T19:04:46.789" v="599" actId="26606"/>
          <ac:spMkLst>
            <pc:docMk/>
            <pc:sldMk cId="2994172839" sldId="363"/>
            <ac:spMk id="29" creationId="{3D4A84B9-E564-4DD0-97F8-DBF1C460C28A}"/>
          </ac:spMkLst>
        </pc:spChg>
        <pc:spChg chg="add">
          <ac:chgData name="Howard Holton" userId="736b0c3c-f623-4679-b4d6-fd41726867ad" providerId="ADAL" clId="{2882903B-632E-644B-BC78-70312B060F39}" dt="2022-07-02T19:04:46.789" v="599" actId="26606"/>
          <ac:spMkLst>
            <pc:docMk/>
            <pc:sldMk cId="2994172839" sldId="363"/>
            <ac:spMk id="30" creationId="{0D7B6173-1D58-48E2-83CF-37350F315F75}"/>
          </ac:spMkLst>
        </pc:spChg>
        <pc:spChg chg="add">
          <ac:chgData name="Howard Holton" userId="736b0c3c-f623-4679-b4d6-fd41726867ad" providerId="ADAL" clId="{2882903B-632E-644B-BC78-70312B060F39}" dt="2022-07-02T19:04:46.789" v="599" actId="26606"/>
          <ac:spMkLst>
            <pc:docMk/>
            <pc:sldMk cId="2994172839" sldId="363"/>
            <ac:spMk id="31" creationId="{102382E0-0A09-46AE-B955-B911CAFE7F00}"/>
          </ac:spMkLst>
        </pc:spChg>
        <pc:spChg chg="add">
          <ac:chgData name="Howard Holton" userId="736b0c3c-f623-4679-b4d6-fd41726867ad" providerId="ADAL" clId="{2882903B-632E-644B-BC78-70312B060F39}" dt="2022-07-02T19:04:46.789" v="599" actId="26606"/>
          <ac:spMkLst>
            <pc:docMk/>
            <pc:sldMk cId="2994172839" sldId="363"/>
            <ac:spMk id="32" creationId="{2F36CA75-CFBF-4844-B719-8FE9EBADA9AF}"/>
          </ac:spMkLst>
        </pc:spChg>
        <pc:spChg chg="add">
          <ac:chgData name="Howard Holton" userId="736b0c3c-f623-4679-b4d6-fd41726867ad" providerId="ADAL" clId="{2882903B-632E-644B-BC78-70312B060F39}" dt="2022-07-02T19:04:46.789" v="599" actId="26606"/>
          <ac:spMkLst>
            <pc:docMk/>
            <pc:sldMk cId="2994172839" sldId="363"/>
            <ac:spMk id="33" creationId="{7DE75D4A-0965-4973-BE75-DECCAC9A9614}"/>
          </ac:spMkLst>
        </pc:spChg>
        <pc:picChg chg="mod">
          <ac:chgData name="Howard Holton" userId="736b0c3c-f623-4679-b4d6-fd41726867ad" providerId="ADAL" clId="{2882903B-632E-644B-BC78-70312B060F39}" dt="2022-07-02T19:04:46.789" v="599" actId="26606"/>
          <ac:picMkLst>
            <pc:docMk/>
            <pc:sldMk cId="2994172839" sldId="363"/>
            <ac:picMk id="11" creationId="{315C1EFA-6F34-00F2-C758-6D08A8674241}"/>
          </ac:picMkLst>
        </pc:picChg>
        <pc:picChg chg="add">
          <ac:chgData name="Howard Holton" userId="736b0c3c-f623-4679-b4d6-fd41726867ad" providerId="ADAL" clId="{2882903B-632E-644B-BC78-70312B060F39}" dt="2022-07-02T19:04:46.789" v="599" actId="26606"/>
          <ac:picMkLst>
            <pc:docMk/>
            <pc:sldMk cId="2994172839" sldId="363"/>
            <ac:picMk id="35" creationId="{4A599609-F5C2-4A0B-A992-913F814A631A}"/>
          </ac:picMkLst>
        </pc:picChg>
      </pc:sldChg>
      <pc:sldChg chg="add del">
        <pc:chgData name="Howard Holton" userId="736b0c3c-f623-4679-b4d6-fd41726867ad" providerId="ADAL" clId="{2882903B-632E-644B-BC78-70312B060F39}" dt="2022-07-02T18:48:55.100" v="32" actId="2696"/>
        <pc:sldMkLst>
          <pc:docMk/>
          <pc:sldMk cId="3884449005" sldId="363"/>
        </pc:sldMkLst>
      </pc:sldChg>
      <pc:sldChg chg="addSp delSp modSp add mod setClrOvrMap">
        <pc:chgData name="Howard Holton" userId="736b0c3c-f623-4679-b4d6-fd41726867ad" providerId="ADAL" clId="{2882903B-632E-644B-BC78-70312B060F39}" dt="2022-07-02T18:52:23.588" v="81" actId="26606"/>
        <pc:sldMkLst>
          <pc:docMk/>
          <pc:sldMk cId="3920707995" sldId="364"/>
        </pc:sldMkLst>
        <pc:spChg chg="mod">
          <ac:chgData name="Howard Holton" userId="736b0c3c-f623-4679-b4d6-fd41726867ad" providerId="ADAL" clId="{2882903B-632E-644B-BC78-70312B060F39}" dt="2022-07-02T18:52:23.588" v="81" actId="26606"/>
          <ac:spMkLst>
            <pc:docMk/>
            <pc:sldMk cId="3920707995" sldId="364"/>
            <ac:spMk id="2" creationId="{0784BF03-753A-80A6-80D7-185A3D1367AB}"/>
          </ac:spMkLst>
        </pc:spChg>
        <pc:spChg chg="mod">
          <ac:chgData name="Howard Holton" userId="736b0c3c-f623-4679-b4d6-fd41726867ad" providerId="ADAL" clId="{2882903B-632E-644B-BC78-70312B060F39}" dt="2022-07-02T18:52:23.588" v="81" actId="26606"/>
          <ac:spMkLst>
            <pc:docMk/>
            <pc:sldMk cId="3920707995" sldId="364"/>
            <ac:spMk id="5" creationId="{19F3F46B-E39D-D325-348B-586AE358F288}"/>
          </ac:spMkLst>
        </pc:spChg>
        <pc:spChg chg="del">
          <ac:chgData name="Howard Holton" userId="736b0c3c-f623-4679-b4d6-fd41726867ad" providerId="ADAL" clId="{2882903B-632E-644B-BC78-70312B060F39}" dt="2022-07-02T18:52:23.588" v="81" actId="26606"/>
          <ac:spMkLst>
            <pc:docMk/>
            <pc:sldMk cId="3920707995" sldId="364"/>
            <ac:spMk id="18" creationId="{8F23F8A3-8FD7-4779-8323-FDC26BE99889}"/>
          </ac:spMkLst>
        </pc:spChg>
        <pc:spChg chg="del">
          <ac:chgData name="Howard Holton" userId="736b0c3c-f623-4679-b4d6-fd41726867ad" providerId="ADAL" clId="{2882903B-632E-644B-BC78-70312B060F39}" dt="2022-07-02T18:52:23.588" v="81" actId="26606"/>
          <ac:spMkLst>
            <pc:docMk/>
            <pc:sldMk cId="3920707995" sldId="364"/>
            <ac:spMk id="20" creationId="{F605C4CC-A25C-416F-8333-7CB7DC97D870}"/>
          </ac:spMkLst>
        </pc:spChg>
        <pc:spChg chg="add">
          <ac:chgData name="Howard Holton" userId="736b0c3c-f623-4679-b4d6-fd41726867ad" providerId="ADAL" clId="{2882903B-632E-644B-BC78-70312B060F39}" dt="2022-07-02T18:52:23.588" v="81" actId="26606"/>
          <ac:spMkLst>
            <pc:docMk/>
            <pc:sldMk cId="3920707995" sldId="364"/>
            <ac:spMk id="25" creationId="{6F828D28-8E09-41CC-8229-3070B5467A96}"/>
          </ac:spMkLst>
        </pc:spChg>
        <pc:spChg chg="add">
          <ac:chgData name="Howard Holton" userId="736b0c3c-f623-4679-b4d6-fd41726867ad" providerId="ADAL" clId="{2882903B-632E-644B-BC78-70312B060F39}" dt="2022-07-02T18:52:23.588" v="81" actId="26606"/>
          <ac:spMkLst>
            <pc:docMk/>
            <pc:sldMk cId="3920707995" sldId="364"/>
            <ac:spMk id="27" creationId="{D5B012D8-7F27-4758-9AC6-C889B154BD73}"/>
          </ac:spMkLst>
        </pc:spChg>
        <pc:spChg chg="add">
          <ac:chgData name="Howard Holton" userId="736b0c3c-f623-4679-b4d6-fd41726867ad" providerId="ADAL" clId="{2882903B-632E-644B-BC78-70312B060F39}" dt="2022-07-02T18:52:23.588" v="81" actId="26606"/>
          <ac:spMkLst>
            <pc:docMk/>
            <pc:sldMk cId="3920707995" sldId="364"/>
            <ac:spMk id="29" creationId="{4063B759-00FC-46D1-9898-8E8625268FAF}"/>
          </ac:spMkLst>
        </pc:spChg>
        <pc:picChg chg="mod">
          <ac:chgData name="Howard Holton" userId="736b0c3c-f623-4679-b4d6-fd41726867ad" providerId="ADAL" clId="{2882903B-632E-644B-BC78-70312B060F39}" dt="2022-07-02T18:52:23.588" v="81" actId="26606"/>
          <ac:picMkLst>
            <pc:docMk/>
            <pc:sldMk cId="3920707995" sldId="364"/>
            <ac:picMk id="11" creationId="{315C1EFA-6F34-00F2-C758-6D08A8674241}"/>
          </ac:picMkLst>
        </pc:picChg>
      </pc:sldChg>
      <pc:sldChg chg="addSp delSp modSp add mod setClrOvrMap">
        <pc:chgData name="Howard Holton" userId="736b0c3c-f623-4679-b4d6-fd41726867ad" providerId="ADAL" clId="{2882903B-632E-644B-BC78-70312B060F39}" dt="2022-07-02T18:54:54.239" v="103" actId="255"/>
        <pc:sldMkLst>
          <pc:docMk/>
          <pc:sldMk cId="3927495863" sldId="365"/>
        </pc:sldMkLst>
        <pc:spChg chg="mod">
          <ac:chgData name="Howard Holton" userId="736b0c3c-f623-4679-b4d6-fd41726867ad" providerId="ADAL" clId="{2882903B-632E-644B-BC78-70312B060F39}" dt="2022-07-02T18:54:54.239" v="103" actId="255"/>
          <ac:spMkLst>
            <pc:docMk/>
            <pc:sldMk cId="3927495863" sldId="365"/>
            <ac:spMk id="2" creationId="{02CB47CC-F682-0DF0-B0CC-5EF429854503}"/>
          </ac:spMkLst>
        </pc:spChg>
        <pc:spChg chg="mod">
          <ac:chgData name="Howard Holton" userId="736b0c3c-f623-4679-b4d6-fd41726867ad" providerId="ADAL" clId="{2882903B-632E-644B-BC78-70312B060F39}" dt="2022-07-02T18:54:49.628" v="102" actId="255"/>
          <ac:spMkLst>
            <pc:docMk/>
            <pc:sldMk cId="3927495863" sldId="365"/>
            <ac:spMk id="4" creationId="{5603453D-EFBD-56BA-1919-FF2E557094CE}"/>
          </ac:spMkLst>
        </pc:spChg>
        <pc:spChg chg="mod">
          <ac:chgData name="Howard Holton" userId="736b0c3c-f623-4679-b4d6-fd41726867ad" providerId="ADAL" clId="{2882903B-632E-644B-BC78-70312B060F39}" dt="2022-07-02T18:54:44.400" v="101" actId="26606"/>
          <ac:spMkLst>
            <pc:docMk/>
            <pc:sldMk cId="3927495863" sldId="365"/>
            <ac:spMk id="7" creationId="{429C0D8F-052B-9003-9899-EF5D7C23C7C4}"/>
          </ac:spMkLst>
        </pc:spChg>
        <pc:spChg chg="del">
          <ac:chgData name="Howard Holton" userId="736b0c3c-f623-4679-b4d6-fd41726867ad" providerId="ADAL" clId="{2882903B-632E-644B-BC78-70312B060F39}" dt="2022-07-02T18:54:44.400" v="101" actId="26606"/>
          <ac:spMkLst>
            <pc:docMk/>
            <pc:sldMk cId="3927495863" sldId="365"/>
            <ac:spMk id="12" creationId="{9228552E-C8B1-4A80-8448-0787CE0FC704}"/>
          </ac:spMkLst>
        </pc:spChg>
        <pc:spChg chg="add">
          <ac:chgData name="Howard Holton" userId="736b0c3c-f623-4679-b4d6-fd41726867ad" providerId="ADAL" clId="{2882903B-632E-644B-BC78-70312B060F39}" dt="2022-07-02T18:54:44.400" v="101" actId="26606"/>
          <ac:spMkLst>
            <pc:docMk/>
            <pc:sldMk cId="3927495863" sldId="365"/>
            <ac:spMk id="17" creationId="{C1DD1A8A-57D5-4A81-AD04-532B043C5611}"/>
          </ac:spMkLst>
        </pc:spChg>
        <pc:spChg chg="add">
          <ac:chgData name="Howard Holton" userId="736b0c3c-f623-4679-b4d6-fd41726867ad" providerId="ADAL" clId="{2882903B-632E-644B-BC78-70312B060F39}" dt="2022-07-02T18:54:44.400" v="101" actId="26606"/>
          <ac:spMkLst>
            <pc:docMk/>
            <pc:sldMk cId="3927495863" sldId="365"/>
            <ac:spMk id="19" creationId="{007891EC-4501-44ED-A8C8-B11B6DB767AB}"/>
          </ac:spMkLst>
        </pc:spChg>
        <pc:picChg chg="mod">
          <ac:chgData name="Howard Holton" userId="736b0c3c-f623-4679-b4d6-fd41726867ad" providerId="ADAL" clId="{2882903B-632E-644B-BC78-70312B060F39}" dt="2022-07-02T18:54:44.400" v="101" actId="26606"/>
          <ac:picMkLst>
            <pc:docMk/>
            <pc:sldMk cId="3927495863" sldId="365"/>
            <ac:picMk id="6" creationId="{90AFCEDC-47E4-529C-A842-60447A5FEF80}"/>
          </ac:picMkLst>
        </pc:picChg>
      </pc:sldChg>
      <pc:sldChg chg="addSp delSp modSp add mod ord">
        <pc:chgData name="Howard Holton" userId="736b0c3c-f623-4679-b4d6-fd41726867ad" providerId="ADAL" clId="{2882903B-632E-644B-BC78-70312B060F39}" dt="2022-07-02T19:05:09.256" v="600" actId="20578"/>
        <pc:sldMkLst>
          <pc:docMk/>
          <pc:sldMk cId="407902449" sldId="366"/>
        </pc:sldMkLst>
        <pc:spChg chg="mod">
          <ac:chgData name="Howard Holton" userId="736b0c3c-f623-4679-b4d6-fd41726867ad" providerId="ADAL" clId="{2882903B-632E-644B-BC78-70312B060F39}" dt="2022-07-02T18:55:26.830" v="108" actId="26606"/>
          <ac:spMkLst>
            <pc:docMk/>
            <pc:sldMk cId="407902449" sldId="366"/>
            <ac:spMk id="2" creationId="{02CB47CC-F682-0DF0-B0CC-5EF429854503}"/>
          </ac:spMkLst>
        </pc:spChg>
        <pc:spChg chg="mod">
          <ac:chgData name="Howard Holton" userId="736b0c3c-f623-4679-b4d6-fd41726867ad" providerId="ADAL" clId="{2882903B-632E-644B-BC78-70312B060F39}" dt="2022-07-02T18:55:26.830" v="108" actId="26606"/>
          <ac:spMkLst>
            <pc:docMk/>
            <pc:sldMk cId="407902449" sldId="366"/>
            <ac:spMk id="4" creationId="{5603453D-EFBD-56BA-1919-FF2E557094CE}"/>
          </ac:spMkLst>
        </pc:spChg>
        <pc:spChg chg="mod">
          <ac:chgData name="Howard Holton" userId="736b0c3c-f623-4679-b4d6-fd41726867ad" providerId="ADAL" clId="{2882903B-632E-644B-BC78-70312B060F39}" dt="2022-07-02T18:55:26.830" v="108" actId="26606"/>
          <ac:spMkLst>
            <pc:docMk/>
            <pc:sldMk cId="407902449" sldId="366"/>
            <ac:spMk id="7" creationId="{429C0D8F-052B-9003-9899-EF5D7C23C7C4}"/>
          </ac:spMkLst>
        </pc:spChg>
        <pc:spChg chg="del">
          <ac:chgData name="Howard Holton" userId="736b0c3c-f623-4679-b4d6-fd41726867ad" providerId="ADAL" clId="{2882903B-632E-644B-BC78-70312B060F39}" dt="2022-07-02T18:55:26.830" v="108" actId="26606"/>
          <ac:spMkLst>
            <pc:docMk/>
            <pc:sldMk cId="407902449" sldId="366"/>
            <ac:spMk id="12" creationId="{9228552E-C8B1-4A80-8448-0787CE0FC704}"/>
          </ac:spMkLst>
        </pc:spChg>
        <pc:spChg chg="add">
          <ac:chgData name="Howard Holton" userId="736b0c3c-f623-4679-b4d6-fd41726867ad" providerId="ADAL" clId="{2882903B-632E-644B-BC78-70312B060F39}" dt="2022-07-02T18:55:26.830" v="108" actId="26606"/>
          <ac:spMkLst>
            <pc:docMk/>
            <pc:sldMk cId="407902449" sldId="366"/>
            <ac:spMk id="17" creationId="{657F69E0-C4B0-4BEC-A689-4F8D877F05D4}"/>
          </ac:spMkLst>
        </pc:spChg>
        <pc:spChg chg="add">
          <ac:chgData name="Howard Holton" userId="736b0c3c-f623-4679-b4d6-fd41726867ad" providerId="ADAL" clId="{2882903B-632E-644B-BC78-70312B060F39}" dt="2022-07-02T18:55:26.830" v="108" actId="26606"/>
          <ac:spMkLst>
            <pc:docMk/>
            <pc:sldMk cId="407902449" sldId="366"/>
            <ac:spMk id="19" creationId="{9F6380B4-6A1C-481E-8408-B4E6C75B9B81}"/>
          </ac:spMkLst>
        </pc:spChg>
        <pc:picChg chg="mod">
          <ac:chgData name="Howard Holton" userId="736b0c3c-f623-4679-b4d6-fd41726867ad" providerId="ADAL" clId="{2882903B-632E-644B-BC78-70312B060F39}" dt="2022-07-02T18:55:26.830" v="108" actId="26606"/>
          <ac:picMkLst>
            <pc:docMk/>
            <pc:sldMk cId="407902449" sldId="366"/>
            <ac:picMk id="6" creationId="{90AFCEDC-47E4-529C-A842-60447A5FEF80}"/>
          </ac:picMkLst>
        </pc:picChg>
      </pc:sldChg>
      <pc:sldChg chg="add">
        <pc:chgData name="Howard Holton" userId="736b0c3c-f623-4679-b4d6-fd41726867ad" providerId="ADAL" clId="{2882903B-632E-644B-BC78-70312B060F39}" dt="2022-07-02T18:55:01.827" v="104" actId="2890"/>
        <pc:sldMkLst>
          <pc:docMk/>
          <pc:sldMk cId="3424590114" sldId="367"/>
        </pc:sldMkLst>
      </pc:sldChg>
      <pc:sldChg chg="add">
        <pc:chgData name="Howard Holton" userId="736b0c3c-f623-4679-b4d6-fd41726867ad" providerId="ADAL" clId="{2882903B-632E-644B-BC78-70312B060F39}" dt="2022-07-02T19:02:18.616" v="280" actId="2890"/>
        <pc:sldMkLst>
          <pc:docMk/>
          <pc:sldMk cId="3235231074" sldId="36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F6D2E4-8DF5-ED45-838C-33F85E892F8F}"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A6FFB53B-F33A-D044-BED0-FBADD8646D7F}">
      <dgm:prSet phldrT="[Text]"/>
      <dgm:spPr/>
      <dgm:t>
        <a:bodyPr/>
        <a:lstStyle/>
        <a:p>
          <a:r>
            <a:rPr lang="en-US" dirty="0"/>
            <a:t>Player</a:t>
          </a:r>
        </a:p>
      </dgm:t>
    </dgm:pt>
    <dgm:pt modelId="{DC852E07-94ED-1348-B455-FFFAAFF888D6}" type="parTrans" cxnId="{46AE29F9-B788-D346-9B48-91EB537528DA}">
      <dgm:prSet/>
      <dgm:spPr/>
      <dgm:t>
        <a:bodyPr/>
        <a:lstStyle/>
        <a:p>
          <a:endParaRPr lang="en-US"/>
        </a:p>
      </dgm:t>
    </dgm:pt>
    <dgm:pt modelId="{389E1899-54BE-6342-9AAC-448D01841223}" type="sibTrans" cxnId="{46AE29F9-B788-D346-9B48-91EB537528DA}">
      <dgm:prSet/>
      <dgm:spPr/>
      <dgm:t>
        <a:bodyPr/>
        <a:lstStyle/>
        <a:p>
          <a:endParaRPr lang="en-US"/>
        </a:p>
      </dgm:t>
    </dgm:pt>
    <dgm:pt modelId="{527C0648-EFC4-594B-A092-7EEF08FB151F}">
      <dgm:prSet phldrT="[Text]"/>
      <dgm:spPr/>
      <dgm:t>
        <a:bodyPr/>
        <a:lstStyle/>
        <a:p>
          <a:r>
            <a:rPr lang="en-US" dirty="0"/>
            <a:t>Role at the table (Player vs DM)</a:t>
          </a:r>
        </a:p>
      </dgm:t>
    </dgm:pt>
    <dgm:pt modelId="{3F31222D-DABA-AE41-8007-69C94348B168}" type="parTrans" cxnId="{E6AA5BFF-F399-2045-AB0B-935CAC281A55}">
      <dgm:prSet/>
      <dgm:spPr/>
      <dgm:t>
        <a:bodyPr/>
        <a:lstStyle/>
        <a:p>
          <a:endParaRPr lang="en-US"/>
        </a:p>
      </dgm:t>
    </dgm:pt>
    <dgm:pt modelId="{F936B424-8C43-F34B-9806-BE61CA2DF3FB}" type="sibTrans" cxnId="{E6AA5BFF-F399-2045-AB0B-935CAC281A55}">
      <dgm:prSet/>
      <dgm:spPr/>
      <dgm:t>
        <a:bodyPr/>
        <a:lstStyle/>
        <a:p>
          <a:endParaRPr lang="en-US"/>
        </a:p>
      </dgm:t>
    </dgm:pt>
    <dgm:pt modelId="{F9003E6D-C0E5-C247-ABF5-A48516D68266}">
      <dgm:prSet phldrT="[Text]"/>
      <dgm:spPr/>
      <dgm:t>
        <a:bodyPr/>
        <a:lstStyle/>
        <a:p>
          <a:r>
            <a:rPr lang="en-US" dirty="0"/>
            <a:t>DM</a:t>
          </a:r>
        </a:p>
      </dgm:t>
    </dgm:pt>
    <dgm:pt modelId="{8F2FEC74-77D3-9747-AF5F-9339D4038B65}" type="parTrans" cxnId="{0D5396FC-FBD4-B04F-87A6-F542FB748B4D}">
      <dgm:prSet/>
      <dgm:spPr/>
      <dgm:t>
        <a:bodyPr/>
        <a:lstStyle/>
        <a:p>
          <a:endParaRPr lang="en-US"/>
        </a:p>
      </dgm:t>
    </dgm:pt>
    <dgm:pt modelId="{CE6D9917-BE43-0840-8C10-35A3ABC3D4AA}" type="sibTrans" cxnId="{0D5396FC-FBD4-B04F-87A6-F542FB748B4D}">
      <dgm:prSet/>
      <dgm:spPr/>
      <dgm:t>
        <a:bodyPr/>
        <a:lstStyle/>
        <a:p>
          <a:endParaRPr lang="en-US"/>
        </a:p>
      </dgm:t>
    </dgm:pt>
    <dgm:pt modelId="{DACAA10A-A301-AB46-9E0F-4D7E063B83F6}">
      <dgm:prSet phldrT="[Text]" custT="1"/>
      <dgm:spPr/>
      <dgm:t>
        <a:bodyPr/>
        <a:lstStyle/>
        <a:p>
          <a:r>
            <a:rPr lang="en-US" sz="1400" dirty="0"/>
            <a:t>Job of the DM</a:t>
          </a:r>
        </a:p>
      </dgm:t>
    </dgm:pt>
    <dgm:pt modelId="{AAC20BBF-56A3-A343-ABBD-FC68D728BB13}" type="parTrans" cxnId="{3FCFC8ED-213A-9F47-BEB0-9611197DEAB8}">
      <dgm:prSet/>
      <dgm:spPr/>
      <dgm:t>
        <a:bodyPr/>
        <a:lstStyle/>
        <a:p>
          <a:endParaRPr lang="en-US"/>
        </a:p>
      </dgm:t>
    </dgm:pt>
    <dgm:pt modelId="{D5F1C2C6-ECBA-0541-8FC0-6B9DA2B32AA1}" type="sibTrans" cxnId="{3FCFC8ED-213A-9F47-BEB0-9611197DEAB8}">
      <dgm:prSet/>
      <dgm:spPr/>
      <dgm:t>
        <a:bodyPr/>
        <a:lstStyle/>
        <a:p>
          <a:endParaRPr lang="en-US"/>
        </a:p>
      </dgm:t>
    </dgm:pt>
    <dgm:pt modelId="{8713DDD6-9014-0841-AF6E-10ABB7C352A6}">
      <dgm:prSet phldrT="[Text]"/>
      <dgm:spPr/>
      <dgm:t>
        <a:bodyPr/>
        <a:lstStyle/>
        <a:p>
          <a:r>
            <a:rPr lang="en-US" dirty="0"/>
            <a:t>Running a Game</a:t>
          </a:r>
        </a:p>
      </dgm:t>
    </dgm:pt>
    <dgm:pt modelId="{797B1B8C-A064-414E-88D5-8C33723081EC}" type="parTrans" cxnId="{F444FE52-6C50-FB48-9D7A-1B92EE45B2D9}">
      <dgm:prSet/>
      <dgm:spPr/>
      <dgm:t>
        <a:bodyPr/>
        <a:lstStyle/>
        <a:p>
          <a:endParaRPr lang="en-US"/>
        </a:p>
      </dgm:t>
    </dgm:pt>
    <dgm:pt modelId="{687CB687-C1DF-BC44-8C6C-F6891A253C0A}" type="sibTrans" cxnId="{F444FE52-6C50-FB48-9D7A-1B92EE45B2D9}">
      <dgm:prSet/>
      <dgm:spPr/>
      <dgm:t>
        <a:bodyPr/>
        <a:lstStyle/>
        <a:p>
          <a:endParaRPr lang="en-US"/>
        </a:p>
      </dgm:t>
    </dgm:pt>
    <dgm:pt modelId="{AF7908DC-E33C-F341-BEB4-EFD1D1A49AB1}">
      <dgm:prSet phldrT="[Text]"/>
      <dgm:spPr/>
      <dgm:t>
        <a:bodyPr/>
        <a:lstStyle/>
        <a:p>
          <a:r>
            <a:rPr lang="en-US" dirty="0"/>
            <a:t>Session Zero</a:t>
          </a:r>
        </a:p>
      </dgm:t>
    </dgm:pt>
    <dgm:pt modelId="{888C22E2-137E-3F40-B009-707CA3015B4B}" type="parTrans" cxnId="{926D450D-7646-7C47-BFDD-54A06F4124A8}">
      <dgm:prSet/>
      <dgm:spPr/>
      <dgm:t>
        <a:bodyPr/>
        <a:lstStyle/>
        <a:p>
          <a:endParaRPr lang="en-US"/>
        </a:p>
      </dgm:t>
    </dgm:pt>
    <dgm:pt modelId="{7E9B5DC8-6D5C-B945-852F-50BB31CA4394}" type="sibTrans" cxnId="{926D450D-7646-7C47-BFDD-54A06F4124A8}">
      <dgm:prSet/>
      <dgm:spPr/>
      <dgm:t>
        <a:bodyPr/>
        <a:lstStyle/>
        <a:p>
          <a:endParaRPr lang="en-US"/>
        </a:p>
      </dgm:t>
    </dgm:pt>
    <dgm:pt modelId="{23EB7CEF-2104-3045-8593-ED5B1700C516}">
      <dgm:prSet phldrT="[Text]"/>
      <dgm:spPr/>
      <dgm:t>
        <a:bodyPr/>
        <a:lstStyle/>
        <a:p>
          <a:r>
            <a:rPr lang="en-US" dirty="0"/>
            <a:t>Worldbuilding</a:t>
          </a:r>
        </a:p>
      </dgm:t>
    </dgm:pt>
    <dgm:pt modelId="{DFE8934A-1AC1-F74D-B86E-0C2E2A76F563}" type="parTrans" cxnId="{0D91F00D-AE8C-2946-98C2-B4D7301F22A7}">
      <dgm:prSet/>
      <dgm:spPr/>
      <dgm:t>
        <a:bodyPr/>
        <a:lstStyle/>
        <a:p>
          <a:endParaRPr lang="en-US"/>
        </a:p>
      </dgm:t>
    </dgm:pt>
    <dgm:pt modelId="{E9FDD980-E8D2-7447-AE8F-CE9E5F06A099}" type="sibTrans" cxnId="{0D91F00D-AE8C-2946-98C2-B4D7301F22A7}">
      <dgm:prSet/>
      <dgm:spPr/>
      <dgm:t>
        <a:bodyPr/>
        <a:lstStyle/>
        <a:p>
          <a:endParaRPr lang="en-US"/>
        </a:p>
      </dgm:t>
    </dgm:pt>
    <dgm:pt modelId="{EDBE93F2-F68A-9748-913A-4D9985666F00}">
      <dgm:prSet phldrT="[Text]"/>
      <dgm:spPr/>
      <dgm:t>
        <a:bodyPr/>
        <a:lstStyle/>
        <a:p>
          <a:r>
            <a:rPr lang="en-US" dirty="0"/>
            <a:t>Online Play</a:t>
          </a:r>
        </a:p>
      </dgm:t>
    </dgm:pt>
    <dgm:pt modelId="{B4CFDB8F-6BBC-7C42-9BF7-89BFEC5133C0}" type="parTrans" cxnId="{E4A9BC0A-4628-8640-8669-2B4612B22DEC}">
      <dgm:prSet/>
      <dgm:spPr/>
      <dgm:t>
        <a:bodyPr/>
        <a:lstStyle/>
        <a:p>
          <a:endParaRPr lang="en-US"/>
        </a:p>
      </dgm:t>
    </dgm:pt>
    <dgm:pt modelId="{9025880E-754E-E94C-97DE-F6FAEEEB4EDD}" type="sibTrans" cxnId="{E4A9BC0A-4628-8640-8669-2B4612B22DEC}">
      <dgm:prSet/>
      <dgm:spPr/>
      <dgm:t>
        <a:bodyPr/>
        <a:lstStyle/>
        <a:p>
          <a:endParaRPr lang="en-US"/>
        </a:p>
      </dgm:t>
    </dgm:pt>
    <dgm:pt modelId="{7AF7092B-A2BE-8543-A4BC-83331B3F4E41}">
      <dgm:prSet phldrT="[Text]"/>
      <dgm:spPr/>
      <dgm:t>
        <a:bodyPr/>
        <a:lstStyle/>
        <a:p>
          <a:r>
            <a:rPr lang="en-US" dirty="0"/>
            <a:t>Phases of Play (Action/Bonus/Movement)</a:t>
          </a:r>
        </a:p>
      </dgm:t>
    </dgm:pt>
    <dgm:pt modelId="{F4774A55-DFCB-984B-86F9-C811D144478A}" type="parTrans" cxnId="{A2051F2C-86AF-2D47-94D9-09BA917AB395}">
      <dgm:prSet/>
      <dgm:spPr/>
      <dgm:t>
        <a:bodyPr/>
        <a:lstStyle/>
        <a:p>
          <a:endParaRPr lang="en-US"/>
        </a:p>
      </dgm:t>
    </dgm:pt>
    <dgm:pt modelId="{0EE19D3B-B6D6-A44B-979B-C1E67FA09378}" type="sibTrans" cxnId="{A2051F2C-86AF-2D47-94D9-09BA917AB395}">
      <dgm:prSet/>
      <dgm:spPr/>
      <dgm:t>
        <a:bodyPr/>
        <a:lstStyle/>
        <a:p>
          <a:endParaRPr lang="en-US"/>
        </a:p>
      </dgm:t>
    </dgm:pt>
    <dgm:pt modelId="{AB90B8BA-E4ED-2941-8470-4BC31C5ACA58}">
      <dgm:prSet phldrT="[Text]"/>
      <dgm:spPr/>
      <dgm:t>
        <a:bodyPr/>
        <a:lstStyle/>
        <a:p>
          <a:r>
            <a:rPr lang="en-US" dirty="0"/>
            <a:t>Play Style</a:t>
          </a:r>
        </a:p>
      </dgm:t>
    </dgm:pt>
    <dgm:pt modelId="{AD482E57-932F-7244-88F0-9BA8C7C10C2C}" type="parTrans" cxnId="{76B09C4C-EB15-D146-9D93-BBD8794D69AD}">
      <dgm:prSet/>
      <dgm:spPr/>
      <dgm:t>
        <a:bodyPr/>
        <a:lstStyle/>
        <a:p>
          <a:endParaRPr lang="en-US"/>
        </a:p>
      </dgm:t>
    </dgm:pt>
    <dgm:pt modelId="{A898CA51-36D2-DC45-92E3-4DDF1C4DDA84}" type="sibTrans" cxnId="{76B09C4C-EB15-D146-9D93-BBD8794D69AD}">
      <dgm:prSet/>
      <dgm:spPr/>
      <dgm:t>
        <a:bodyPr/>
        <a:lstStyle/>
        <a:p>
          <a:endParaRPr lang="en-US"/>
        </a:p>
      </dgm:t>
    </dgm:pt>
    <dgm:pt modelId="{DC004B40-9CBD-324D-9B0D-8241FE0AA019}">
      <dgm:prSet phldrT="[Text]"/>
      <dgm:spPr/>
      <dgm:t>
        <a:bodyPr/>
        <a:lstStyle/>
        <a:p>
          <a:r>
            <a:rPr lang="en-US" dirty="0"/>
            <a:t>Melee/Range/Caster/Support</a:t>
          </a:r>
        </a:p>
      </dgm:t>
    </dgm:pt>
    <dgm:pt modelId="{7059D8EA-B20A-184E-B832-20B2E9679AA0}" type="parTrans" cxnId="{9A180B52-FE8C-804C-8E04-FB74031A5245}">
      <dgm:prSet/>
      <dgm:spPr/>
      <dgm:t>
        <a:bodyPr/>
        <a:lstStyle/>
        <a:p>
          <a:endParaRPr lang="en-US"/>
        </a:p>
      </dgm:t>
    </dgm:pt>
    <dgm:pt modelId="{9EB02E88-BFFA-CF49-9230-123A27B10A4E}" type="sibTrans" cxnId="{9A180B52-FE8C-804C-8E04-FB74031A5245}">
      <dgm:prSet/>
      <dgm:spPr/>
      <dgm:t>
        <a:bodyPr/>
        <a:lstStyle/>
        <a:p>
          <a:endParaRPr lang="en-US"/>
        </a:p>
      </dgm:t>
    </dgm:pt>
    <dgm:pt modelId="{5AE5B9AD-5476-C94D-A6D2-4CB95AD51A44}">
      <dgm:prSet phldrT="[Text]"/>
      <dgm:spPr/>
      <dgm:t>
        <a:bodyPr/>
        <a:lstStyle/>
        <a:p>
          <a:r>
            <a:rPr lang="en-US" dirty="0"/>
            <a:t>Game Style (Gritty Realism, Sarcasm, Humor, Heavy Combat, Political, Urban)</a:t>
          </a:r>
        </a:p>
      </dgm:t>
    </dgm:pt>
    <dgm:pt modelId="{2411DB29-0251-EF45-A8DC-F501ECE53306}" type="parTrans" cxnId="{999A0723-E9FC-EC47-8F81-F80210F0B7CC}">
      <dgm:prSet/>
      <dgm:spPr/>
      <dgm:t>
        <a:bodyPr/>
        <a:lstStyle/>
        <a:p>
          <a:endParaRPr lang="en-US"/>
        </a:p>
      </dgm:t>
    </dgm:pt>
    <dgm:pt modelId="{8D8A0F14-C4B8-EF48-91D9-27E345BC5D52}" type="sibTrans" cxnId="{999A0723-E9FC-EC47-8F81-F80210F0B7CC}">
      <dgm:prSet/>
      <dgm:spPr/>
      <dgm:t>
        <a:bodyPr/>
        <a:lstStyle/>
        <a:p>
          <a:endParaRPr lang="en-US"/>
        </a:p>
      </dgm:t>
    </dgm:pt>
    <dgm:pt modelId="{4117CDA7-3CBD-5147-9CA7-E2D101E9FCB1}">
      <dgm:prSet phldrT="[Text]"/>
      <dgm:spPr/>
      <dgm:t>
        <a:bodyPr/>
        <a:lstStyle/>
        <a:p>
          <a:r>
            <a:rPr lang="en-US" dirty="0"/>
            <a:t>Party Play vs Person Play</a:t>
          </a:r>
        </a:p>
      </dgm:t>
    </dgm:pt>
    <dgm:pt modelId="{E9E582EA-34ED-774F-B0BE-626492FC2FF1}" type="parTrans" cxnId="{0629C3FC-3CCB-6E41-98E7-099EAC7DC7F7}">
      <dgm:prSet/>
      <dgm:spPr/>
      <dgm:t>
        <a:bodyPr/>
        <a:lstStyle/>
        <a:p>
          <a:endParaRPr lang="en-US"/>
        </a:p>
      </dgm:t>
    </dgm:pt>
    <dgm:pt modelId="{8A4F5275-3645-A54F-BCB5-7AAEE137746E}" type="sibTrans" cxnId="{0629C3FC-3CCB-6E41-98E7-099EAC7DC7F7}">
      <dgm:prSet/>
      <dgm:spPr/>
      <dgm:t>
        <a:bodyPr/>
        <a:lstStyle/>
        <a:p>
          <a:endParaRPr lang="en-US"/>
        </a:p>
      </dgm:t>
    </dgm:pt>
    <dgm:pt modelId="{B9364122-6203-4A46-B242-DCC745D3A320}">
      <dgm:prSet phldrT="[Text]"/>
      <dgm:spPr/>
      <dgm:t>
        <a:bodyPr/>
        <a:lstStyle/>
        <a:p>
          <a:r>
            <a:rPr lang="en-US" dirty="0"/>
            <a:t>Before the Table - How should it go</a:t>
          </a:r>
        </a:p>
      </dgm:t>
    </dgm:pt>
    <dgm:pt modelId="{9F5D1737-D707-FF46-BE91-93A1DA8DF3A4}" type="parTrans" cxnId="{8D58C884-A59E-F940-B477-BC3ECA88A88A}">
      <dgm:prSet/>
      <dgm:spPr/>
      <dgm:t>
        <a:bodyPr/>
        <a:lstStyle/>
        <a:p>
          <a:endParaRPr lang="en-US"/>
        </a:p>
      </dgm:t>
    </dgm:pt>
    <dgm:pt modelId="{602C7475-50DD-7242-B588-664F462706F2}" type="sibTrans" cxnId="{8D58C884-A59E-F940-B477-BC3ECA88A88A}">
      <dgm:prSet/>
      <dgm:spPr/>
      <dgm:t>
        <a:bodyPr/>
        <a:lstStyle/>
        <a:p>
          <a:endParaRPr lang="en-US"/>
        </a:p>
      </dgm:t>
    </dgm:pt>
    <dgm:pt modelId="{E3C86103-78A4-B34C-A0EA-B804C622FEC7}">
      <dgm:prSet phldrT="[Text]"/>
      <dgm:spPr/>
      <dgm:t>
        <a:bodyPr/>
        <a:lstStyle/>
        <a:p>
          <a:r>
            <a:rPr lang="en-US" dirty="0"/>
            <a:t>After the Table - How did it actually go</a:t>
          </a:r>
        </a:p>
      </dgm:t>
    </dgm:pt>
    <dgm:pt modelId="{59728BED-C3F9-A24A-8D37-84BBD410F910}" type="parTrans" cxnId="{9F2D22C8-38E9-384D-BD0F-DDF102DF12CB}">
      <dgm:prSet/>
      <dgm:spPr/>
      <dgm:t>
        <a:bodyPr/>
        <a:lstStyle/>
        <a:p>
          <a:endParaRPr lang="en-US"/>
        </a:p>
      </dgm:t>
    </dgm:pt>
    <dgm:pt modelId="{3BD03DF9-0414-5F4F-9E58-BFC2D64FCCAF}" type="sibTrans" cxnId="{9F2D22C8-38E9-384D-BD0F-DDF102DF12CB}">
      <dgm:prSet/>
      <dgm:spPr/>
      <dgm:t>
        <a:bodyPr/>
        <a:lstStyle/>
        <a:p>
          <a:endParaRPr lang="en-US"/>
        </a:p>
      </dgm:t>
    </dgm:pt>
    <dgm:pt modelId="{3905E5A9-5C71-5E4B-ACFF-3E3DB91152E5}">
      <dgm:prSet phldrT="[Text]"/>
      <dgm:spPr/>
      <dgm:t>
        <a:bodyPr/>
        <a:lstStyle/>
        <a:p>
          <a:r>
            <a:rPr lang="en-US" dirty="0"/>
            <a:t>Know your game - not just the monsters - but the players too</a:t>
          </a:r>
        </a:p>
      </dgm:t>
    </dgm:pt>
    <dgm:pt modelId="{A2ED71E3-946D-3D4A-8331-79D8CA2FE2F6}" type="parTrans" cxnId="{4D32A6C2-C4AA-5843-9387-BB470D5474D7}">
      <dgm:prSet/>
      <dgm:spPr/>
      <dgm:t>
        <a:bodyPr/>
        <a:lstStyle/>
        <a:p>
          <a:endParaRPr lang="en-US"/>
        </a:p>
      </dgm:t>
    </dgm:pt>
    <dgm:pt modelId="{17D53907-275E-F74A-A6B3-FD4F3B642A2A}" type="sibTrans" cxnId="{4D32A6C2-C4AA-5843-9387-BB470D5474D7}">
      <dgm:prSet/>
      <dgm:spPr/>
      <dgm:t>
        <a:bodyPr/>
        <a:lstStyle/>
        <a:p>
          <a:endParaRPr lang="en-US"/>
        </a:p>
      </dgm:t>
    </dgm:pt>
    <dgm:pt modelId="{C9AEEA1D-B0D5-904E-9BC6-917BEEE3D32A}">
      <dgm:prSet phldrT="[Text]"/>
      <dgm:spPr/>
      <dgm:t>
        <a:bodyPr/>
        <a:lstStyle/>
        <a:p>
          <a:r>
            <a:rPr lang="en-US" dirty="0"/>
            <a:t>At the Table - How is it going</a:t>
          </a:r>
        </a:p>
      </dgm:t>
    </dgm:pt>
    <dgm:pt modelId="{7D28AC77-DA40-684C-A5BB-FD42A8AB243E}" type="parTrans" cxnId="{30E00426-B7C2-3B4F-854E-5BAD718B7258}">
      <dgm:prSet/>
      <dgm:spPr/>
      <dgm:t>
        <a:bodyPr/>
        <a:lstStyle/>
        <a:p>
          <a:endParaRPr lang="en-US"/>
        </a:p>
      </dgm:t>
    </dgm:pt>
    <dgm:pt modelId="{80220709-55E2-BA48-BA79-B928113A6EAE}" type="sibTrans" cxnId="{30E00426-B7C2-3B4F-854E-5BAD718B7258}">
      <dgm:prSet/>
      <dgm:spPr/>
      <dgm:t>
        <a:bodyPr/>
        <a:lstStyle/>
        <a:p>
          <a:endParaRPr lang="en-US"/>
        </a:p>
      </dgm:t>
    </dgm:pt>
    <dgm:pt modelId="{C214DDDF-809B-8948-A088-26E7FA565680}">
      <dgm:prSet phldrT="[Text]"/>
      <dgm:spPr/>
      <dgm:t>
        <a:bodyPr/>
        <a:lstStyle/>
        <a:p>
          <a:r>
            <a:rPr lang="en-US" dirty="0"/>
            <a:t>House Rules</a:t>
          </a:r>
        </a:p>
      </dgm:t>
    </dgm:pt>
    <dgm:pt modelId="{BBD2FE22-80E9-3D45-BE7E-73BEC29816DE}" type="parTrans" cxnId="{C47032CE-DD70-4A41-A5CC-57F5A4054AE0}">
      <dgm:prSet/>
      <dgm:spPr/>
      <dgm:t>
        <a:bodyPr/>
        <a:lstStyle/>
        <a:p>
          <a:endParaRPr lang="en-US"/>
        </a:p>
      </dgm:t>
    </dgm:pt>
    <dgm:pt modelId="{1CC3F369-F608-A347-81DA-7E37B6B72940}" type="sibTrans" cxnId="{C47032CE-DD70-4A41-A5CC-57F5A4054AE0}">
      <dgm:prSet/>
      <dgm:spPr/>
      <dgm:t>
        <a:bodyPr/>
        <a:lstStyle/>
        <a:p>
          <a:endParaRPr lang="en-US"/>
        </a:p>
      </dgm:t>
    </dgm:pt>
    <dgm:pt modelId="{B7153B2C-6BB4-B243-954F-D7EB6E8A4DDC}">
      <dgm:prSet phldrT="[Text]"/>
      <dgm:spPr/>
      <dgm:t>
        <a:bodyPr/>
        <a:lstStyle/>
        <a:p>
          <a:r>
            <a:rPr lang="en-US" dirty="0"/>
            <a:t>Setting the stage</a:t>
          </a:r>
        </a:p>
      </dgm:t>
    </dgm:pt>
    <dgm:pt modelId="{07CD908A-FBFE-B34D-9B3D-8A39EEFF57A1}" type="parTrans" cxnId="{3C0D74C1-0AC7-2E49-A970-2E85A5DC1785}">
      <dgm:prSet/>
      <dgm:spPr/>
      <dgm:t>
        <a:bodyPr/>
        <a:lstStyle/>
        <a:p>
          <a:endParaRPr lang="en-US"/>
        </a:p>
      </dgm:t>
    </dgm:pt>
    <dgm:pt modelId="{46477289-A761-C841-A701-BACB4AE9BDFF}" type="sibTrans" cxnId="{3C0D74C1-0AC7-2E49-A970-2E85A5DC1785}">
      <dgm:prSet/>
      <dgm:spPr/>
      <dgm:t>
        <a:bodyPr/>
        <a:lstStyle/>
        <a:p>
          <a:endParaRPr lang="en-US"/>
        </a:p>
      </dgm:t>
    </dgm:pt>
    <dgm:pt modelId="{2A1CAB31-8248-584B-8B38-6C24C0F35991}">
      <dgm:prSet phldrT="[Text]"/>
      <dgm:spPr/>
      <dgm:t>
        <a:bodyPr/>
        <a:lstStyle/>
        <a:p>
          <a:r>
            <a:rPr lang="en-US" dirty="0"/>
            <a:t>Moving the action</a:t>
          </a:r>
        </a:p>
      </dgm:t>
    </dgm:pt>
    <dgm:pt modelId="{9172E211-F6A7-6D4C-A5E3-CFD91996F6EA}" type="parTrans" cxnId="{9FC80335-C0FD-E94E-B69C-6A0A48F8A4B1}">
      <dgm:prSet/>
      <dgm:spPr/>
      <dgm:t>
        <a:bodyPr/>
        <a:lstStyle/>
        <a:p>
          <a:endParaRPr lang="en-US"/>
        </a:p>
      </dgm:t>
    </dgm:pt>
    <dgm:pt modelId="{20C32F0F-C6A5-5D4C-BECC-5E64CB122334}" type="sibTrans" cxnId="{9FC80335-C0FD-E94E-B69C-6A0A48F8A4B1}">
      <dgm:prSet/>
      <dgm:spPr/>
      <dgm:t>
        <a:bodyPr/>
        <a:lstStyle/>
        <a:p>
          <a:endParaRPr lang="en-US"/>
        </a:p>
      </dgm:t>
    </dgm:pt>
    <dgm:pt modelId="{74DECD96-CF5D-4046-9714-47081878BD38}">
      <dgm:prSet phldrT="[Text]"/>
      <dgm:spPr/>
      <dgm:t>
        <a:bodyPr/>
        <a:lstStyle/>
        <a:p>
          <a:r>
            <a:rPr lang="en-US" dirty="0"/>
            <a:t>Start simple</a:t>
          </a:r>
        </a:p>
      </dgm:t>
    </dgm:pt>
    <dgm:pt modelId="{D4C215B9-1229-7246-9486-CF89032203E2}" type="parTrans" cxnId="{A162C19F-CF19-EB48-AF26-D64CC83132D4}">
      <dgm:prSet/>
      <dgm:spPr/>
      <dgm:t>
        <a:bodyPr/>
        <a:lstStyle/>
        <a:p>
          <a:endParaRPr lang="en-US"/>
        </a:p>
      </dgm:t>
    </dgm:pt>
    <dgm:pt modelId="{D2EB0827-14C0-6241-B3BE-F316ACD561C7}" type="sibTrans" cxnId="{A162C19F-CF19-EB48-AF26-D64CC83132D4}">
      <dgm:prSet/>
      <dgm:spPr/>
      <dgm:t>
        <a:bodyPr/>
        <a:lstStyle/>
        <a:p>
          <a:endParaRPr lang="en-US"/>
        </a:p>
      </dgm:t>
    </dgm:pt>
    <dgm:pt modelId="{3E416582-2742-5840-9A20-5D741E7398B2}">
      <dgm:prSet phldrT="[Text]"/>
      <dgm:spPr/>
      <dgm:t>
        <a:bodyPr/>
        <a:lstStyle/>
        <a:p>
          <a:r>
            <a:rPr lang="en-US" dirty="0"/>
            <a:t>Start Simple</a:t>
          </a:r>
        </a:p>
      </dgm:t>
    </dgm:pt>
    <dgm:pt modelId="{BD1DEBA9-14B1-214B-9840-AD226038973C}" type="parTrans" cxnId="{E58B4A74-F543-E349-81E8-FC1A762E803D}">
      <dgm:prSet/>
      <dgm:spPr/>
      <dgm:t>
        <a:bodyPr/>
        <a:lstStyle/>
        <a:p>
          <a:endParaRPr lang="en-US"/>
        </a:p>
      </dgm:t>
    </dgm:pt>
    <dgm:pt modelId="{C217F5F4-6EEC-E04F-9A1B-DA9B6F47B5DF}" type="sibTrans" cxnId="{E58B4A74-F543-E349-81E8-FC1A762E803D}">
      <dgm:prSet/>
      <dgm:spPr/>
      <dgm:t>
        <a:bodyPr/>
        <a:lstStyle/>
        <a:p>
          <a:endParaRPr lang="en-US"/>
        </a:p>
      </dgm:t>
    </dgm:pt>
    <dgm:pt modelId="{EA3104B2-7CEC-DA47-876C-54B0604145FC}">
      <dgm:prSet phldrT="[Text]"/>
      <dgm:spPr/>
      <dgm:t>
        <a:bodyPr/>
        <a:lstStyle/>
        <a:p>
          <a:r>
            <a:rPr lang="en-US" dirty="0"/>
            <a:t>Start Small</a:t>
          </a:r>
        </a:p>
      </dgm:t>
    </dgm:pt>
    <dgm:pt modelId="{01E465AB-F4B1-1041-9243-49D947812B20}" type="parTrans" cxnId="{40EAF58B-57A9-7C41-A6A0-0BECBC949C2B}">
      <dgm:prSet/>
      <dgm:spPr/>
      <dgm:t>
        <a:bodyPr/>
        <a:lstStyle/>
        <a:p>
          <a:endParaRPr lang="en-US"/>
        </a:p>
      </dgm:t>
    </dgm:pt>
    <dgm:pt modelId="{9EA51D2A-1D09-B34A-8F3B-F2865EA85053}" type="sibTrans" cxnId="{40EAF58B-57A9-7C41-A6A0-0BECBC949C2B}">
      <dgm:prSet/>
      <dgm:spPr/>
      <dgm:t>
        <a:bodyPr/>
        <a:lstStyle/>
        <a:p>
          <a:endParaRPr lang="en-US"/>
        </a:p>
      </dgm:t>
    </dgm:pt>
    <dgm:pt modelId="{E0FDDAF5-6305-914B-8B38-FA86AFD649BD}">
      <dgm:prSet phldrT="[Text]"/>
      <dgm:spPr/>
      <dgm:t>
        <a:bodyPr/>
        <a:lstStyle/>
        <a:p>
          <a:r>
            <a:rPr lang="en-US" dirty="0"/>
            <a:t>Start with what you know</a:t>
          </a:r>
        </a:p>
      </dgm:t>
    </dgm:pt>
    <dgm:pt modelId="{CFE36D5F-7AEC-2341-8BA7-730CFA3E9979}" type="parTrans" cxnId="{1D291FF9-D0D6-EA47-9D3C-C2C6B0B57718}">
      <dgm:prSet/>
      <dgm:spPr/>
      <dgm:t>
        <a:bodyPr/>
        <a:lstStyle/>
        <a:p>
          <a:endParaRPr lang="en-US"/>
        </a:p>
      </dgm:t>
    </dgm:pt>
    <dgm:pt modelId="{F8ABF618-7052-D34C-9F0D-A9D3472FF225}" type="sibTrans" cxnId="{1D291FF9-D0D6-EA47-9D3C-C2C6B0B57718}">
      <dgm:prSet/>
      <dgm:spPr/>
      <dgm:t>
        <a:bodyPr/>
        <a:lstStyle/>
        <a:p>
          <a:endParaRPr lang="en-US"/>
        </a:p>
      </dgm:t>
    </dgm:pt>
    <dgm:pt modelId="{C1531516-3372-4745-8F17-C787A665B39E}">
      <dgm:prSet phldrT="[Text]"/>
      <dgm:spPr/>
      <dgm:t>
        <a:bodyPr/>
        <a:lstStyle/>
        <a:p>
          <a:r>
            <a:rPr lang="en-US" dirty="0"/>
            <a:t>Make it possible</a:t>
          </a:r>
        </a:p>
      </dgm:t>
    </dgm:pt>
    <dgm:pt modelId="{BADFB381-6131-A546-8501-392F9CF8C15D}" type="parTrans" cxnId="{9363F8F5-C6F2-1B43-A88E-5E0FB47352F5}">
      <dgm:prSet/>
      <dgm:spPr/>
      <dgm:t>
        <a:bodyPr/>
        <a:lstStyle/>
        <a:p>
          <a:endParaRPr lang="en-US"/>
        </a:p>
      </dgm:t>
    </dgm:pt>
    <dgm:pt modelId="{753C3618-AA7F-B64D-AAC9-23526E893597}" type="sibTrans" cxnId="{9363F8F5-C6F2-1B43-A88E-5E0FB47352F5}">
      <dgm:prSet/>
      <dgm:spPr/>
      <dgm:t>
        <a:bodyPr/>
        <a:lstStyle/>
        <a:p>
          <a:endParaRPr lang="en-US"/>
        </a:p>
      </dgm:t>
    </dgm:pt>
    <dgm:pt modelId="{924F7C1D-5C09-624F-AAAF-37C6489EA2A5}">
      <dgm:prSet phldrT="[Text]"/>
      <dgm:spPr/>
      <dgm:t>
        <a:bodyPr/>
        <a:lstStyle/>
        <a:p>
          <a:r>
            <a:rPr lang="en-US" dirty="0"/>
            <a:t>Resources</a:t>
          </a:r>
        </a:p>
      </dgm:t>
    </dgm:pt>
    <dgm:pt modelId="{E1F0383B-0364-554D-B27B-78D8B90065A3}" type="parTrans" cxnId="{6149C237-8827-BD4F-B717-8B50751B19D2}">
      <dgm:prSet/>
      <dgm:spPr/>
      <dgm:t>
        <a:bodyPr/>
        <a:lstStyle/>
        <a:p>
          <a:endParaRPr lang="en-US"/>
        </a:p>
      </dgm:t>
    </dgm:pt>
    <dgm:pt modelId="{58DC63B3-FB12-2C4E-95EC-C4825763A076}" type="sibTrans" cxnId="{6149C237-8827-BD4F-B717-8B50751B19D2}">
      <dgm:prSet/>
      <dgm:spPr/>
      <dgm:t>
        <a:bodyPr/>
        <a:lstStyle/>
        <a:p>
          <a:endParaRPr lang="en-US"/>
        </a:p>
      </dgm:t>
    </dgm:pt>
    <dgm:pt modelId="{8A561355-5FCB-9446-BB8E-A8450BE03796}">
      <dgm:prSet phldrT="[Text]"/>
      <dgm:spPr/>
      <dgm:t>
        <a:bodyPr/>
        <a:lstStyle/>
        <a:p>
          <a:r>
            <a:rPr lang="en-US" dirty="0"/>
            <a:t>Hooks</a:t>
          </a:r>
        </a:p>
      </dgm:t>
    </dgm:pt>
    <dgm:pt modelId="{95A7694F-E427-5A4D-86A4-7004D3405095}" type="parTrans" cxnId="{B9A0FE4C-FE34-3B48-99F2-5F2206BAF03F}">
      <dgm:prSet/>
      <dgm:spPr/>
      <dgm:t>
        <a:bodyPr/>
        <a:lstStyle/>
        <a:p>
          <a:endParaRPr lang="en-US"/>
        </a:p>
      </dgm:t>
    </dgm:pt>
    <dgm:pt modelId="{750E3606-FCE4-B941-99A1-A029095BD538}" type="sibTrans" cxnId="{B9A0FE4C-FE34-3B48-99F2-5F2206BAF03F}">
      <dgm:prSet/>
      <dgm:spPr/>
      <dgm:t>
        <a:bodyPr/>
        <a:lstStyle/>
        <a:p>
          <a:endParaRPr lang="en-US"/>
        </a:p>
      </dgm:t>
    </dgm:pt>
    <dgm:pt modelId="{0D5DDE0F-F907-7648-8C0B-7EA1B9BF273D}">
      <dgm:prSet phldrT="[Text]" custT="1"/>
      <dgm:spPr/>
      <dgm:t>
        <a:bodyPr/>
        <a:lstStyle/>
        <a:p>
          <a:r>
            <a:rPr lang="en-US" sz="1100" dirty="0"/>
            <a:t>Referee</a:t>
          </a:r>
        </a:p>
      </dgm:t>
    </dgm:pt>
    <dgm:pt modelId="{F1851538-83AA-A84B-BFF1-190DF168E801}" type="parTrans" cxnId="{C760BE65-706B-8044-8A3B-26B455EDD987}">
      <dgm:prSet/>
      <dgm:spPr/>
      <dgm:t>
        <a:bodyPr/>
        <a:lstStyle/>
        <a:p>
          <a:endParaRPr lang="en-US"/>
        </a:p>
      </dgm:t>
    </dgm:pt>
    <dgm:pt modelId="{F4668140-060B-BA48-B8BB-29A1122C659A}" type="sibTrans" cxnId="{C760BE65-706B-8044-8A3B-26B455EDD987}">
      <dgm:prSet/>
      <dgm:spPr/>
      <dgm:t>
        <a:bodyPr/>
        <a:lstStyle/>
        <a:p>
          <a:endParaRPr lang="en-US"/>
        </a:p>
      </dgm:t>
    </dgm:pt>
    <dgm:pt modelId="{E1F33101-33A6-E94C-B9CC-ACC88FB573D5}">
      <dgm:prSet phldrT="[Text]" custT="1"/>
      <dgm:spPr/>
      <dgm:t>
        <a:bodyPr/>
        <a:lstStyle/>
        <a:p>
          <a:r>
            <a:rPr lang="en-US" sz="1100" dirty="0"/>
            <a:t> Narrator</a:t>
          </a:r>
        </a:p>
      </dgm:t>
    </dgm:pt>
    <dgm:pt modelId="{D36BC8F6-C790-C04E-8EB2-BB9F9A746460}" type="parTrans" cxnId="{EAF591F9-9E9C-BD44-8ED8-F0AB2FE3763C}">
      <dgm:prSet/>
      <dgm:spPr/>
      <dgm:t>
        <a:bodyPr/>
        <a:lstStyle/>
        <a:p>
          <a:endParaRPr lang="en-US"/>
        </a:p>
      </dgm:t>
    </dgm:pt>
    <dgm:pt modelId="{B4F9E25B-D588-7246-BFA5-4B2678D8371E}" type="sibTrans" cxnId="{EAF591F9-9E9C-BD44-8ED8-F0AB2FE3763C}">
      <dgm:prSet/>
      <dgm:spPr/>
      <dgm:t>
        <a:bodyPr/>
        <a:lstStyle/>
        <a:p>
          <a:endParaRPr lang="en-US"/>
        </a:p>
      </dgm:t>
    </dgm:pt>
    <dgm:pt modelId="{5D66CA3F-4EB8-3645-B0F8-7A5D61737211}">
      <dgm:prSet phldrT="[Text]" custT="1"/>
      <dgm:spPr/>
      <dgm:t>
        <a:bodyPr/>
        <a:lstStyle/>
        <a:p>
          <a:r>
            <a:rPr lang="en-US" sz="1100" dirty="0"/>
            <a:t>Memory</a:t>
          </a:r>
        </a:p>
      </dgm:t>
    </dgm:pt>
    <dgm:pt modelId="{A5136F80-C8DA-6A4C-9543-B3282571129C}" type="parTrans" cxnId="{87A9711B-AF2C-0F4C-A239-2297884A73E5}">
      <dgm:prSet/>
      <dgm:spPr/>
      <dgm:t>
        <a:bodyPr/>
        <a:lstStyle/>
        <a:p>
          <a:endParaRPr lang="en-US"/>
        </a:p>
      </dgm:t>
    </dgm:pt>
    <dgm:pt modelId="{E1130F3B-2540-084E-9972-8B0538D20DEE}" type="sibTrans" cxnId="{87A9711B-AF2C-0F4C-A239-2297884A73E5}">
      <dgm:prSet/>
      <dgm:spPr/>
      <dgm:t>
        <a:bodyPr/>
        <a:lstStyle/>
        <a:p>
          <a:endParaRPr lang="en-US"/>
        </a:p>
      </dgm:t>
    </dgm:pt>
    <dgm:pt modelId="{03F73F7F-DA31-EE41-BE91-FF91B6996D63}">
      <dgm:prSet phldrT="[Text]"/>
      <dgm:spPr/>
      <dgm:t>
        <a:bodyPr/>
        <a:lstStyle/>
        <a:p>
          <a:r>
            <a:rPr lang="en-US" dirty="0"/>
            <a:t>D&amp;D Beyond</a:t>
          </a:r>
        </a:p>
      </dgm:t>
    </dgm:pt>
    <dgm:pt modelId="{13D53FB8-8628-F944-8B72-EBB4EFDDE618}" type="parTrans" cxnId="{C5D80871-D463-3946-8465-F41993A150A4}">
      <dgm:prSet/>
      <dgm:spPr/>
    </dgm:pt>
    <dgm:pt modelId="{8BF500E7-42E9-C943-97DE-16BCD54B4A23}" type="sibTrans" cxnId="{C5D80871-D463-3946-8465-F41993A150A4}">
      <dgm:prSet/>
      <dgm:spPr/>
    </dgm:pt>
    <dgm:pt modelId="{A4D09E1C-237E-0F44-86D8-67BA3CCD2864}">
      <dgm:prSet phldrT="[Text]"/>
      <dgm:spPr/>
      <dgm:t>
        <a:bodyPr/>
        <a:lstStyle/>
        <a:p>
          <a:r>
            <a:rPr lang="en-US" dirty="0"/>
            <a:t>Kobold Fight Club</a:t>
          </a:r>
        </a:p>
      </dgm:t>
    </dgm:pt>
    <dgm:pt modelId="{AB9B7B90-74B7-6A4F-B072-8C53B94A7A67}" type="parTrans" cxnId="{3A6DC356-8627-014A-96A0-55BD91089C42}">
      <dgm:prSet/>
      <dgm:spPr/>
    </dgm:pt>
    <dgm:pt modelId="{F7F1068C-597A-FB41-9D99-1C102D511FE5}" type="sibTrans" cxnId="{3A6DC356-8627-014A-96A0-55BD91089C42}">
      <dgm:prSet/>
      <dgm:spPr/>
    </dgm:pt>
    <dgm:pt modelId="{C4EDCDE5-448F-BD4E-ADB2-31E7DD797D0A}">
      <dgm:prSet phldrT="[Text]"/>
      <dgm:spPr/>
      <dgm:t>
        <a:bodyPr/>
        <a:lstStyle/>
        <a:p>
          <a:r>
            <a:rPr lang="en-US" dirty="0"/>
            <a:t>Roll20</a:t>
          </a:r>
        </a:p>
      </dgm:t>
    </dgm:pt>
    <dgm:pt modelId="{50FC968D-490E-D048-8B19-3C0DA4D0F7E1}" type="parTrans" cxnId="{612F402B-A58E-3048-AB41-F5E160B900DA}">
      <dgm:prSet/>
      <dgm:spPr/>
    </dgm:pt>
    <dgm:pt modelId="{A40709A1-A0C1-C941-BC83-6BE3ED01788B}" type="sibTrans" cxnId="{612F402B-A58E-3048-AB41-F5E160B900DA}">
      <dgm:prSet/>
      <dgm:spPr/>
    </dgm:pt>
    <dgm:pt modelId="{EB01E01B-04EA-D44F-9C97-EAA97817B4F6}">
      <dgm:prSet phldrT="[Text]"/>
      <dgm:spPr/>
      <dgm:t>
        <a:bodyPr/>
        <a:lstStyle/>
        <a:p>
          <a:r>
            <a:rPr lang="en-US" dirty="0"/>
            <a:t>Token Maker</a:t>
          </a:r>
        </a:p>
      </dgm:t>
    </dgm:pt>
    <dgm:pt modelId="{B2B1D710-A01B-1248-B0CD-BFAB225D1D8D}" type="parTrans" cxnId="{460B15D7-DF73-2844-853F-2770C4AAF72F}">
      <dgm:prSet/>
      <dgm:spPr/>
    </dgm:pt>
    <dgm:pt modelId="{721283B6-9A43-F145-A232-E7A3280AA095}" type="sibTrans" cxnId="{460B15D7-DF73-2844-853F-2770C4AAF72F}">
      <dgm:prSet/>
      <dgm:spPr/>
    </dgm:pt>
    <dgm:pt modelId="{E0FE83CC-B59F-A44F-98F3-85F2E7784BAA}">
      <dgm:prSet phldrT="[Text]"/>
      <dgm:spPr/>
      <dgm:t>
        <a:bodyPr/>
        <a:lstStyle/>
        <a:p>
          <a:r>
            <a:rPr lang="en-US" dirty="0"/>
            <a:t>Google Images</a:t>
          </a:r>
        </a:p>
      </dgm:t>
    </dgm:pt>
    <dgm:pt modelId="{402FA7B7-C87F-1F42-B887-59FC839BE4E2}" type="parTrans" cxnId="{9A46FF06-9AA3-0549-A595-F74754535CBC}">
      <dgm:prSet/>
      <dgm:spPr/>
    </dgm:pt>
    <dgm:pt modelId="{E618CF65-3163-5D47-9D64-B9B0977866DD}" type="sibTrans" cxnId="{9A46FF06-9AA3-0549-A595-F74754535CBC}">
      <dgm:prSet/>
      <dgm:spPr/>
    </dgm:pt>
    <dgm:pt modelId="{ADF5A43C-74D2-C34E-A127-4B3CCA9F648B}">
      <dgm:prSet phldrT="[Text]"/>
      <dgm:spPr/>
      <dgm:t>
        <a:bodyPr/>
        <a:lstStyle/>
        <a:p>
          <a:r>
            <a:rPr lang="en-US" dirty="0"/>
            <a:t>Lost Atlas</a:t>
          </a:r>
          <a:br>
            <a:rPr lang="en-US" dirty="0"/>
          </a:br>
          <a:r>
            <a:rPr lang="en-US" dirty="0" err="1"/>
            <a:t>lostatlas.co</a:t>
          </a:r>
          <a:endParaRPr lang="en-US" dirty="0"/>
        </a:p>
      </dgm:t>
    </dgm:pt>
    <dgm:pt modelId="{BC394F2F-E061-7843-ABE4-FB839D3ED583}" type="parTrans" cxnId="{2C76683E-D003-8848-97AA-8DFFA7FB220F}">
      <dgm:prSet/>
      <dgm:spPr/>
    </dgm:pt>
    <dgm:pt modelId="{514A7782-0458-6143-820B-5927894B8002}" type="sibTrans" cxnId="{2C76683E-D003-8848-97AA-8DFFA7FB220F}">
      <dgm:prSet/>
      <dgm:spPr/>
    </dgm:pt>
    <dgm:pt modelId="{FBE160F1-4647-D446-896F-4AEE2932F316}" type="pres">
      <dgm:prSet presAssocID="{C6F6D2E4-8DF5-ED45-838C-33F85E892F8F}" presName="Name0" presStyleCnt="0">
        <dgm:presLayoutVars>
          <dgm:chPref val="3"/>
          <dgm:dir/>
          <dgm:animLvl val="lvl"/>
          <dgm:resizeHandles/>
        </dgm:presLayoutVars>
      </dgm:prSet>
      <dgm:spPr/>
    </dgm:pt>
    <dgm:pt modelId="{A051151A-A4EA-9442-8C2F-19599C11937A}" type="pres">
      <dgm:prSet presAssocID="{A6FFB53B-F33A-D044-BED0-FBADD8646D7F}" presName="horFlow" presStyleCnt="0"/>
      <dgm:spPr/>
    </dgm:pt>
    <dgm:pt modelId="{C5640640-4545-4043-AF03-4D27AFDB560D}" type="pres">
      <dgm:prSet presAssocID="{A6FFB53B-F33A-D044-BED0-FBADD8646D7F}" presName="bigChev" presStyleLbl="node1" presStyleIdx="0" presStyleCnt="5"/>
      <dgm:spPr/>
    </dgm:pt>
    <dgm:pt modelId="{5C1EFCF8-DF4E-0246-A08D-70C7CEC36B0A}" type="pres">
      <dgm:prSet presAssocID="{3F31222D-DABA-AE41-8007-69C94348B168}" presName="parTrans" presStyleCnt="0"/>
      <dgm:spPr/>
    </dgm:pt>
    <dgm:pt modelId="{0999E811-4B5C-5D44-8AC2-F0B5B5849B13}" type="pres">
      <dgm:prSet presAssocID="{527C0648-EFC4-594B-A092-7EEF08FB151F}" presName="node" presStyleLbl="alignAccFollowNode1" presStyleIdx="0" presStyleCnt="27">
        <dgm:presLayoutVars>
          <dgm:bulletEnabled val="1"/>
        </dgm:presLayoutVars>
      </dgm:prSet>
      <dgm:spPr/>
    </dgm:pt>
    <dgm:pt modelId="{15A59B5F-173F-B643-94CD-EAA8394FDF07}" type="pres">
      <dgm:prSet presAssocID="{F936B424-8C43-F34B-9806-BE61CA2DF3FB}" presName="sibTrans" presStyleCnt="0"/>
      <dgm:spPr/>
    </dgm:pt>
    <dgm:pt modelId="{CC041B05-2A50-6B4E-9638-E31EACB7B35F}" type="pres">
      <dgm:prSet presAssocID="{7AF7092B-A2BE-8543-A4BC-83331B3F4E41}" presName="node" presStyleLbl="alignAccFollowNode1" presStyleIdx="1" presStyleCnt="27">
        <dgm:presLayoutVars>
          <dgm:bulletEnabled val="1"/>
        </dgm:presLayoutVars>
      </dgm:prSet>
      <dgm:spPr/>
    </dgm:pt>
    <dgm:pt modelId="{41C13011-91DF-7940-8242-5F5AF64C8FA3}" type="pres">
      <dgm:prSet presAssocID="{0EE19D3B-B6D6-A44B-979B-C1E67FA09378}" presName="sibTrans" presStyleCnt="0"/>
      <dgm:spPr/>
    </dgm:pt>
    <dgm:pt modelId="{FE5F729F-EAB4-3A44-BF2B-EACDC9BBD89D}" type="pres">
      <dgm:prSet presAssocID="{AB90B8BA-E4ED-2941-8470-4BC31C5ACA58}" presName="node" presStyleLbl="alignAccFollowNode1" presStyleIdx="2" presStyleCnt="27">
        <dgm:presLayoutVars>
          <dgm:bulletEnabled val="1"/>
        </dgm:presLayoutVars>
      </dgm:prSet>
      <dgm:spPr/>
    </dgm:pt>
    <dgm:pt modelId="{9BE52229-87ED-4840-A16F-F3A3DBBB78B3}" type="pres">
      <dgm:prSet presAssocID="{A898CA51-36D2-DC45-92E3-4DDF1C4DDA84}" presName="sibTrans" presStyleCnt="0"/>
      <dgm:spPr/>
    </dgm:pt>
    <dgm:pt modelId="{ADD9B798-0FB0-F448-9599-ECB02A1BA447}" type="pres">
      <dgm:prSet presAssocID="{5AE5B9AD-5476-C94D-A6D2-4CB95AD51A44}" presName="node" presStyleLbl="alignAccFollowNode1" presStyleIdx="3" presStyleCnt="27">
        <dgm:presLayoutVars>
          <dgm:bulletEnabled val="1"/>
        </dgm:presLayoutVars>
      </dgm:prSet>
      <dgm:spPr/>
    </dgm:pt>
    <dgm:pt modelId="{C5E61E26-18D2-E546-AD68-CC20A4B7D1B0}" type="pres">
      <dgm:prSet presAssocID="{8D8A0F14-C4B8-EF48-91D9-27E345BC5D52}" presName="sibTrans" presStyleCnt="0"/>
      <dgm:spPr/>
    </dgm:pt>
    <dgm:pt modelId="{AAB7B973-F85C-824E-8292-D29437F5EC6E}" type="pres">
      <dgm:prSet presAssocID="{4117CDA7-3CBD-5147-9CA7-E2D101E9FCB1}" presName="node" presStyleLbl="alignAccFollowNode1" presStyleIdx="4" presStyleCnt="27">
        <dgm:presLayoutVars>
          <dgm:bulletEnabled val="1"/>
        </dgm:presLayoutVars>
      </dgm:prSet>
      <dgm:spPr/>
    </dgm:pt>
    <dgm:pt modelId="{3D8A97A0-905B-B249-9744-DD4EF5EF6490}" type="pres">
      <dgm:prSet presAssocID="{A6FFB53B-F33A-D044-BED0-FBADD8646D7F}" presName="vSp" presStyleCnt="0"/>
      <dgm:spPr/>
    </dgm:pt>
    <dgm:pt modelId="{94381E8F-3F11-474C-8169-8AD32F761E12}" type="pres">
      <dgm:prSet presAssocID="{F9003E6D-C0E5-C247-ABF5-A48516D68266}" presName="horFlow" presStyleCnt="0"/>
      <dgm:spPr/>
    </dgm:pt>
    <dgm:pt modelId="{6C311438-8327-F441-A4CF-D926BBE57155}" type="pres">
      <dgm:prSet presAssocID="{F9003E6D-C0E5-C247-ABF5-A48516D68266}" presName="bigChev" presStyleLbl="node1" presStyleIdx="1" presStyleCnt="5"/>
      <dgm:spPr/>
    </dgm:pt>
    <dgm:pt modelId="{C0B86853-E870-4C44-8A97-21F3CBF10A39}" type="pres">
      <dgm:prSet presAssocID="{AAC20BBF-56A3-A343-ABBD-FC68D728BB13}" presName="parTrans" presStyleCnt="0"/>
      <dgm:spPr/>
    </dgm:pt>
    <dgm:pt modelId="{FE31B794-C767-B541-B402-1CDDC24616F4}" type="pres">
      <dgm:prSet presAssocID="{DACAA10A-A301-AB46-9E0F-4D7E063B83F6}" presName="node" presStyleLbl="alignAccFollowNode1" presStyleIdx="5" presStyleCnt="27">
        <dgm:presLayoutVars>
          <dgm:bulletEnabled val="1"/>
        </dgm:presLayoutVars>
      </dgm:prSet>
      <dgm:spPr/>
    </dgm:pt>
    <dgm:pt modelId="{D60625B7-F882-2A41-8AD8-E2F9D46C7ACB}" type="pres">
      <dgm:prSet presAssocID="{D5F1C2C6-ECBA-0541-8FC0-6B9DA2B32AA1}" presName="sibTrans" presStyleCnt="0"/>
      <dgm:spPr/>
    </dgm:pt>
    <dgm:pt modelId="{C27B374B-9B27-184A-ADCD-7FB80490B2F5}" type="pres">
      <dgm:prSet presAssocID="{B9364122-6203-4A46-B242-DCC745D3A320}" presName="node" presStyleLbl="alignAccFollowNode1" presStyleIdx="6" presStyleCnt="27">
        <dgm:presLayoutVars>
          <dgm:bulletEnabled val="1"/>
        </dgm:presLayoutVars>
      </dgm:prSet>
      <dgm:spPr/>
    </dgm:pt>
    <dgm:pt modelId="{53DCA04E-02EC-9142-9414-3817FC03BC64}" type="pres">
      <dgm:prSet presAssocID="{602C7475-50DD-7242-B588-664F462706F2}" presName="sibTrans" presStyleCnt="0"/>
      <dgm:spPr/>
    </dgm:pt>
    <dgm:pt modelId="{8DCE8927-257A-F342-82B1-F2193F3DD57E}" type="pres">
      <dgm:prSet presAssocID="{C9AEEA1D-B0D5-904E-9BC6-917BEEE3D32A}" presName="node" presStyleLbl="alignAccFollowNode1" presStyleIdx="7" presStyleCnt="27">
        <dgm:presLayoutVars>
          <dgm:bulletEnabled val="1"/>
        </dgm:presLayoutVars>
      </dgm:prSet>
      <dgm:spPr/>
    </dgm:pt>
    <dgm:pt modelId="{1CCC9137-3366-A447-97B3-2F9A211178E1}" type="pres">
      <dgm:prSet presAssocID="{80220709-55E2-BA48-BA79-B928113A6EAE}" presName="sibTrans" presStyleCnt="0"/>
      <dgm:spPr/>
    </dgm:pt>
    <dgm:pt modelId="{19F06029-C686-A94A-9F5C-EAFE0CC87BB4}" type="pres">
      <dgm:prSet presAssocID="{E3C86103-78A4-B34C-A0EA-B804C622FEC7}" presName="node" presStyleLbl="alignAccFollowNode1" presStyleIdx="8" presStyleCnt="27">
        <dgm:presLayoutVars>
          <dgm:bulletEnabled val="1"/>
        </dgm:presLayoutVars>
      </dgm:prSet>
      <dgm:spPr/>
    </dgm:pt>
    <dgm:pt modelId="{1651E793-CEEF-C940-B2E7-39FB53629A54}" type="pres">
      <dgm:prSet presAssocID="{3BD03DF9-0414-5F4F-9E58-BFC2D64FCCAF}" presName="sibTrans" presStyleCnt="0"/>
      <dgm:spPr/>
    </dgm:pt>
    <dgm:pt modelId="{AAA8E7D6-BFD1-DC4F-93D6-47B12F07B7D8}" type="pres">
      <dgm:prSet presAssocID="{3905E5A9-5C71-5E4B-ACFF-3E3DB91152E5}" presName="node" presStyleLbl="alignAccFollowNode1" presStyleIdx="9" presStyleCnt="27">
        <dgm:presLayoutVars>
          <dgm:bulletEnabled val="1"/>
        </dgm:presLayoutVars>
      </dgm:prSet>
      <dgm:spPr/>
    </dgm:pt>
    <dgm:pt modelId="{CC18CAA6-3AFA-2F4E-8354-5C64BB0EBA7C}" type="pres">
      <dgm:prSet presAssocID="{F9003E6D-C0E5-C247-ABF5-A48516D68266}" presName="vSp" presStyleCnt="0"/>
      <dgm:spPr/>
    </dgm:pt>
    <dgm:pt modelId="{EB79F49D-2E59-694D-9973-FA411D7116EC}" type="pres">
      <dgm:prSet presAssocID="{8713DDD6-9014-0841-AF6E-10ABB7C352A6}" presName="horFlow" presStyleCnt="0"/>
      <dgm:spPr/>
    </dgm:pt>
    <dgm:pt modelId="{3F753B4A-8383-0B49-9BE3-625EDAD95DBB}" type="pres">
      <dgm:prSet presAssocID="{8713DDD6-9014-0841-AF6E-10ABB7C352A6}" presName="bigChev" presStyleLbl="node1" presStyleIdx="2" presStyleCnt="5"/>
      <dgm:spPr/>
    </dgm:pt>
    <dgm:pt modelId="{65AB3A85-A378-1346-9883-DB58AE858B47}" type="pres">
      <dgm:prSet presAssocID="{888C22E2-137E-3F40-B009-707CA3015B4B}" presName="parTrans" presStyleCnt="0"/>
      <dgm:spPr/>
    </dgm:pt>
    <dgm:pt modelId="{ADC3A4D5-4496-D849-8FAD-7D4004204604}" type="pres">
      <dgm:prSet presAssocID="{AF7908DC-E33C-F341-BEB4-EFD1D1A49AB1}" presName="node" presStyleLbl="alignAccFollowNode1" presStyleIdx="10" presStyleCnt="27">
        <dgm:presLayoutVars>
          <dgm:bulletEnabled val="1"/>
        </dgm:presLayoutVars>
      </dgm:prSet>
      <dgm:spPr/>
    </dgm:pt>
    <dgm:pt modelId="{C52B19AD-B846-7B40-B5EF-741BEAE2F465}" type="pres">
      <dgm:prSet presAssocID="{7E9B5DC8-6D5C-B945-852F-50BB31CA4394}" presName="sibTrans" presStyleCnt="0"/>
      <dgm:spPr/>
    </dgm:pt>
    <dgm:pt modelId="{566CA02C-5BE0-D443-8D76-C9EE7125A66C}" type="pres">
      <dgm:prSet presAssocID="{C214DDDF-809B-8948-A088-26E7FA565680}" presName="node" presStyleLbl="alignAccFollowNode1" presStyleIdx="11" presStyleCnt="27">
        <dgm:presLayoutVars>
          <dgm:bulletEnabled val="1"/>
        </dgm:presLayoutVars>
      </dgm:prSet>
      <dgm:spPr/>
    </dgm:pt>
    <dgm:pt modelId="{630F46BA-5324-B54C-BCE4-439BCC3A6569}" type="pres">
      <dgm:prSet presAssocID="{1CC3F369-F608-A347-81DA-7E37B6B72940}" presName="sibTrans" presStyleCnt="0"/>
      <dgm:spPr/>
    </dgm:pt>
    <dgm:pt modelId="{F3EF166A-4572-9840-97A5-321EF40800DD}" type="pres">
      <dgm:prSet presAssocID="{B7153B2C-6BB4-B243-954F-D7EB6E8A4DDC}" presName="node" presStyleLbl="alignAccFollowNode1" presStyleIdx="12" presStyleCnt="27">
        <dgm:presLayoutVars>
          <dgm:bulletEnabled val="1"/>
        </dgm:presLayoutVars>
      </dgm:prSet>
      <dgm:spPr/>
    </dgm:pt>
    <dgm:pt modelId="{3A400459-7987-134B-8BFA-2AB1F4200956}" type="pres">
      <dgm:prSet presAssocID="{46477289-A761-C841-A701-BACB4AE9BDFF}" presName="sibTrans" presStyleCnt="0"/>
      <dgm:spPr/>
    </dgm:pt>
    <dgm:pt modelId="{4D6E4694-9122-734E-A94F-772BA700638C}" type="pres">
      <dgm:prSet presAssocID="{2A1CAB31-8248-584B-8B38-6C24C0F35991}" presName="node" presStyleLbl="alignAccFollowNode1" presStyleIdx="13" presStyleCnt="27">
        <dgm:presLayoutVars>
          <dgm:bulletEnabled val="1"/>
        </dgm:presLayoutVars>
      </dgm:prSet>
      <dgm:spPr/>
    </dgm:pt>
    <dgm:pt modelId="{CA343EA2-B7C5-1A48-B7C0-74613DA42DEC}" type="pres">
      <dgm:prSet presAssocID="{20C32F0F-C6A5-5D4C-BECC-5E64CB122334}" presName="sibTrans" presStyleCnt="0"/>
      <dgm:spPr/>
    </dgm:pt>
    <dgm:pt modelId="{7ED0E597-DD90-F14F-B0B9-313600C3C39C}" type="pres">
      <dgm:prSet presAssocID="{74DECD96-CF5D-4046-9714-47081878BD38}" presName="node" presStyleLbl="alignAccFollowNode1" presStyleIdx="14" presStyleCnt="27">
        <dgm:presLayoutVars>
          <dgm:bulletEnabled val="1"/>
        </dgm:presLayoutVars>
      </dgm:prSet>
      <dgm:spPr/>
    </dgm:pt>
    <dgm:pt modelId="{1E6329C6-D95B-C248-AD0E-E1264D488E11}" type="pres">
      <dgm:prSet presAssocID="{D2EB0827-14C0-6241-B3BE-F316ACD561C7}" presName="sibTrans" presStyleCnt="0"/>
      <dgm:spPr/>
    </dgm:pt>
    <dgm:pt modelId="{9573CF52-5377-9248-A49C-E3F5696CFCE6}" type="pres">
      <dgm:prSet presAssocID="{8A561355-5FCB-9446-BB8E-A8450BE03796}" presName="node" presStyleLbl="alignAccFollowNode1" presStyleIdx="15" presStyleCnt="27">
        <dgm:presLayoutVars>
          <dgm:bulletEnabled val="1"/>
        </dgm:presLayoutVars>
      </dgm:prSet>
      <dgm:spPr/>
    </dgm:pt>
    <dgm:pt modelId="{DE05862B-4D09-D644-9156-2FAEC00219D7}" type="pres">
      <dgm:prSet presAssocID="{8713DDD6-9014-0841-AF6E-10ABB7C352A6}" presName="vSp" presStyleCnt="0"/>
      <dgm:spPr/>
    </dgm:pt>
    <dgm:pt modelId="{1CD5A15F-53CA-CB4C-8457-CEECA36F2A28}" type="pres">
      <dgm:prSet presAssocID="{23EB7CEF-2104-3045-8593-ED5B1700C516}" presName="horFlow" presStyleCnt="0"/>
      <dgm:spPr/>
    </dgm:pt>
    <dgm:pt modelId="{989C43C1-C4C9-C549-BE33-C51130912D48}" type="pres">
      <dgm:prSet presAssocID="{23EB7CEF-2104-3045-8593-ED5B1700C516}" presName="bigChev" presStyleLbl="node1" presStyleIdx="3" presStyleCnt="5"/>
      <dgm:spPr/>
    </dgm:pt>
    <dgm:pt modelId="{F0C319F6-2558-2747-86CF-D9A394B782C5}" type="pres">
      <dgm:prSet presAssocID="{BD1DEBA9-14B1-214B-9840-AD226038973C}" presName="parTrans" presStyleCnt="0"/>
      <dgm:spPr/>
    </dgm:pt>
    <dgm:pt modelId="{C66EED02-7E76-E94A-97CC-219D76F119A6}" type="pres">
      <dgm:prSet presAssocID="{3E416582-2742-5840-9A20-5D741E7398B2}" presName="node" presStyleLbl="alignAccFollowNode1" presStyleIdx="16" presStyleCnt="27">
        <dgm:presLayoutVars>
          <dgm:bulletEnabled val="1"/>
        </dgm:presLayoutVars>
      </dgm:prSet>
      <dgm:spPr/>
    </dgm:pt>
    <dgm:pt modelId="{8C833329-E882-4946-8D84-6A994822C75E}" type="pres">
      <dgm:prSet presAssocID="{C217F5F4-6EEC-E04F-9A1B-DA9B6F47B5DF}" presName="sibTrans" presStyleCnt="0"/>
      <dgm:spPr/>
    </dgm:pt>
    <dgm:pt modelId="{2B5347B0-5644-B54F-B0BF-43ED4134FE0F}" type="pres">
      <dgm:prSet presAssocID="{EA3104B2-7CEC-DA47-876C-54B0604145FC}" presName="node" presStyleLbl="alignAccFollowNode1" presStyleIdx="17" presStyleCnt="27">
        <dgm:presLayoutVars>
          <dgm:bulletEnabled val="1"/>
        </dgm:presLayoutVars>
      </dgm:prSet>
      <dgm:spPr/>
    </dgm:pt>
    <dgm:pt modelId="{189E1E96-6EB0-B742-98E8-7F86E417AB35}" type="pres">
      <dgm:prSet presAssocID="{9EA51D2A-1D09-B34A-8F3B-F2865EA85053}" presName="sibTrans" presStyleCnt="0"/>
      <dgm:spPr/>
    </dgm:pt>
    <dgm:pt modelId="{83D03AA0-E4EB-854A-BBF7-E37E8DA955DC}" type="pres">
      <dgm:prSet presAssocID="{E0FDDAF5-6305-914B-8B38-FA86AFD649BD}" presName="node" presStyleLbl="alignAccFollowNode1" presStyleIdx="18" presStyleCnt="27">
        <dgm:presLayoutVars>
          <dgm:bulletEnabled val="1"/>
        </dgm:presLayoutVars>
      </dgm:prSet>
      <dgm:spPr/>
    </dgm:pt>
    <dgm:pt modelId="{ABFDB415-476B-184B-9C5D-B0E0FBD49B9E}" type="pres">
      <dgm:prSet presAssocID="{F8ABF618-7052-D34C-9F0D-A9D3472FF225}" presName="sibTrans" presStyleCnt="0"/>
      <dgm:spPr/>
    </dgm:pt>
    <dgm:pt modelId="{F15C6DBC-FE00-3A4A-817E-45B4C0DE9B7B}" type="pres">
      <dgm:prSet presAssocID="{C1531516-3372-4745-8F17-C787A665B39E}" presName="node" presStyleLbl="alignAccFollowNode1" presStyleIdx="19" presStyleCnt="27">
        <dgm:presLayoutVars>
          <dgm:bulletEnabled val="1"/>
        </dgm:presLayoutVars>
      </dgm:prSet>
      <dgm:spPr/>
    </dgm:pt>
    <dgm:pt modelId="{E8DA1AD9-E320-DC47-9C44-2CB93D160B1B}" type="pres">
      <dgm:prSet presAssocID="{753C3618-AA7F-B64D-AAC9-23526E893597}" presName="sibTrans" presStyleCnt="0"/>
      <dgm:spPr/>
    </dgm:pt>
    <dgm:pt modelId="{6BE6FFF6-908E-D243-A59D-9D36F04754DA}" type="pres">
      <dgm:prSet presAssocID="{924F7C1D-5C09-624F-AAAF-37C6489EA2A5}" presName="node" presStyleLbl="alignAccFollowNode1" presStyleIdx="20" presStyleCnt="27">
        <dgm:presLayoutVars>
          <dgm:bulletEnabled val="1"/>
        </dgm:presLayoutVars>
      </dgm:prSet>
      <dgm:spPr/>
    </dgm:pt>
    <dgm:pt modelId="{C7C5BEC0-4B16-184C-BCA1-9F7EA21E6502}" type="pres">
      <dgm:prSet presAssocID="{23EB7CEF-2104-3045-8593-ED5B1700C516}" presName="vSp" presStyleCnt="0"/>
      <dgm:spPr/>
    </dgm:pt>
    <dgm:pt modelId="{5EB54CD0-3C76-3A42-8A42-4A7785841B94}" type="pres">
      <dgm:prSet presAssocID="{EDBE93F2-F68A-9748-913A-4D9985666F00}" presName="horFlow" presStyleCnt="0"/>
      <dgm:spPr/>
    </dgm:pt>
    <dgm:pt modelId="{0543279F-67EF-4B41-99A0-56162A4CE24A}" type="pres">
      <dgm:prSet presAssocID="{EDBE93F2-F68A-9748-913A-4D9985666F00}" presName="bigChev" presStyleLbl="node1" presStyleIdx="4" presStyleCnt="5"/>
      <dgm:spPr/>
    </dgm:pt>
    <dgm:pt modelId="{4E23D1C6-5341-6B45-8593-BCCCDD3DFB71}" type="pres">
      <dgm:prSet presAssocID="{13D53FB8-8628-F944-8B72-EBB4EFDDE618}" presName="parTrans" presStyleCnt="0"/>
      <dgm:spPr/>
    </dgm:pt>
    <dgm:pt modelId="{11ED341C-D6C2-8F43-8E03-01A8E2E2D9D8}" type="pres">
      <dgm:prSet presAssocID="{03F73F7F-DA31-EE41-BE91-FF91B6996D63}" presName="node" presStyleLbl="alignAccFollowNode1" presStyleIdx="21" presStyleCnt="27">
        <dgm:presLayoutVars>
          <dgm:bulletEnabled val="1"/>
        </dgm:presLayoutVars>
      </dgm:prSet>
      <dgm:spPr/>
    </dgm:pt>
    <dgm:pt modelId="{C10F4906-A373-E24A-A5AB-B8A4315CD610}" type="pres">
      <dgm:prSet presAssocID="{8BF500E7-42E9-C943-97DE-16BCD54B4A23}" presName="sibTrans" presStyleCnt="0"/>
      <dgm:spPr/>
    </dgm:pt>
    <dgm:pt modelId="{DEDE2550-8BDA-1344-B2B4-A1B281324092}" type="pres">
      <dgm:prSet presAssocID="{A4D09E1C-237E-0F44-86D8-67BA3CCD2864}" presName="node" presStyleLbl="alignAccFollowNode1" presStyleIdx="22" presStyleCnt="27">
        <dgm:presLayoutVars>
          <dgm:bulletEnabled val="1"/>
        </dgm:presLayoutVars>
      </dgm:prSet>
      <dgm:spPr/>
    </dgm:pt>
    <dgm:pt modelId="{56FAEC97-B103-904F-93C5-9CAFCADE565E}" type="pres">
      <dgm:prSet presAssocID="{F7F1068C-597A-FB41-9D99-1C102D511FE5}" presName="sibTrans" presStyleCnt="0"/>
      <dgm:spPr/>
    </dgm:pt>
    <dgm:pt modelId="{D22C3D78-998D-414C-AEBF-88AFE8BDB30C}" type="pres">
      <dgm:prSet presAssocID="{C4EDCDE5-448F-BD4E-ADB2-31E7DD797D0A}" presName="node" presStyleLbl="alignAccFollowNode1" presStyleIdx="23" presStyleCnt="27">
        <dgm:presLayoutVars>
          <dgm:bulletEnabled val="1"/>
        </dgm:presLayoutVars>
      </dgm:prSet>
      <dgm:spPr/>
    </dgm:pt>
    <dgm:pt modelId="{61A68031-0452-734D-9F6B-CF35B70EEBC7}" type="pres">
      <dgm:prSet presAssocID="{A40709A1-A0C1-C941-BC83-6BE3ED01788B}" presName="sibTrans" presStyleCnt="0"/>
      <dgm:spPr/>
    </dgm:pt>
    <dgm:pt modelId="{E0E52AA4-1D91-0144-837E-AF8E6A20FC45}" type="pres">
      <dgm:prSet presAssocID="{EB01E01B-04EA-D44F-9C97-EAA97817B4F6}" presName="node" presStyleLbl="alignAccFollowNode1" presStyleIdx="24" presStyleCnt="27">
        <dgm:presLayoutVars>
          <dgm:bulletEnabled val="1"/>
        </dgm:presLayoutVars>
      </dgm:prSet>
      <dgm:spPr/>
    </dgm:pt>
    <dgm:pt modelId="{3345472E-790D-5548-9FC9-D678C54A9B4B}" type="pres">
      <dgm:prSet presAssocID="{721283B6-9A43-F145-A232-E7A3280AA095}" presName="sibTrans" presStyleCnt="0"/>
      <dgm:spPr/>
    </dgm:pt>
    <dgm:pt modelId="{FF6DA5F4-BED0-9A4D-9B0B-6551C9C1D33E}" type="pres">
      <dgm:prSet presAssocID="{E0FE83CC-B59F-A44F-98F3-85F2E7784BAA}" presName="node" presStyleLbl="alignAccFollowNode1" presStyleIdx="25" presStyleCnt="27">
        <dgm:presLayoutVars>
          <dgm:bulletEnabled val="1"/>
        </dgm:presLayoutVars>
      </dgm:prSet>
      <dgm:spPr/>
    </dgm:pt>
    <dgm:pt modelId="{EE2A29A0-42C9-234D-861F-D6763844EB03}" type="pres">
      <dgm:prSet presAssocID="{E618CF65-3163-5D47-9D64-B9B0977866DD}" presName="sibTrans" presStyleCnt="0"/>
      <dgm:spPr/>
    </dgm:pt>
    <dgm:pt modelId="{5C7C2AE4-8DC4-384D-9FB1-36A9A741C3C6}" type="pres">
      <dgm:prSet presAssocID="{ADF5A43C-74D2-C34E-A127-4B3CCA9F648B}" presName="node" presStyleLbl="alignAccFollowNode1" presStyleIdx="26" presStyleCnt="27">
        <dgm:presLayoutVars>
          <dgm:bulletEnabled val="1"/>
        </dgm:presLayoutVars>
      </dgm:prSet>
      <dgm:spPr/>
    </dgm:pt>
  </dgm:ptLst>
  <dgm:cxnLst>
    <dgm:cxn modelId="{9A46FF06-9AA3-0549-A595-F74754535CBC}" srcId="{EDBE93F2-F68A-9748-913A-4D9985666F00}" destId="{E0FE83CC-B59F-A44F-98F3-85F2E7784BAA}" srcOrd="4" destOrd="0" parTransId="{402FA7B7-C87F-1F42-B887-59FC839BE4E2}" sibTransId="{E618CF65-3163-5D47-9D64-B9B0977866DD}"/>
    <dgm:cxn modelId="{E4A9BC0A-4628-8640-8669-2B4612B22DEC}" srcId="{C6F6D2E4-8DF5-ED45-838C-33F85E892F8F}" destId="{EDBE93F2-F68A-9748-913A-4D9985666F00}" srcOrd="4" destOrd="0" parTransId="{B4CFDB8F-6BBC-7C42-9BF7-89BFEC5133C0}" sibTransId="{9025880E-754E-E94C-97DE-F6FAEEEB4EDD}"/>
    <dgm:cxn modelId="{926D450D-7646-7C47-BFDD-54A06F4124A8}" srcId="{8713DDD6-9014-0841-AF6E-10ABB7C352A6}" destId="{AF7908DC-E33C-F341-BEB4-EFD1D1A49AB1}" srcOrd="0" destOrd="0" parTransId="{888C22E2-137E-3F40-B009-707CA3015B4B}" sibTransId="{7E9B5DC8-6D5C-B945-852F-50BB31CA4394}"/>
    <dgm:cxn modelId="{0D91F00D-AE8C-2946-98C2-B4D7301F22A7}" srcId="{C6F6D2E4-8DF5-ED45-838C-33F85E892F8F}" destId="{23EB7CEF-2104-3045-8593-ED5B1700C516}" srcOrd="3" destOrd="0" parTransId="{DFE8934A-1AC1-F74D-B86E-0C2E2A76F563}" sibTransId="{E9FDD980-E8D2-7447-AE8F-CE9E5F06A099}"/>
    <dgm:cxn modelId="{345FBE1A-C967-944C-868E-ED15DD8109D7}" type="presOf" srcId="{2A1CAB31-8248-584B-8B38-6C24C0F35991}" destId="{4D6E4694-9122-734E-A94F-772BA700638C}" srcOrd="0" destOrd="0" presId="urn:microsoft.com/office/officeart/2005/8/layout/lProcess3"/>
    <dgm:cxn modelId="{87A9711B-AF2C-0F4C-A239-2297884A73E5}" srcId="{DACAA10A-A301-AB46-9E0F-4D7E063B83F6}" destId="{5D66CA3F-4EB8-3645-B0F8-7A5D61737211}" srcOrd="2" destOrd="0" parTransId="{A5136F80-C8DA-6A4C-9543-B3282571129C}" sibTransId="{E1130F3B-2540-084E-9972-8B0538D20DEE}"/>
    <dgm:cxn modelId="{999A0723-E9FC-EC47-8F81-F80210F0B7CC}" srcId="{A6FFB53B-F33A-D044-BED0-FBADD8646D7F}" destId="{5AE5B9AD-5476-C94D-A6D2-4CB95AD51A44}" srcOrd="3" destOrd="0" parTransId="{2411DB29-0251-EF45-A8DC-F501ECE53306}" sibTransId="{8D8A0F14-C4B8-EF48-91D9-27E345BC5D52}"/>
    <dgm:cxn modelId="{69584524-1729-C049-9E7F-F19C85B2E071}" type="presOf" srcId="{23EB7CEF-2104-3045-8593-ED5B1700C516}" destId="{989C43C1-C4C9-C549-BE33-C51130912D48}" srcOrd="0" destOrd="0" presId="urn:microsoft.com/office/officeart/2005/8/layout/lProcess3"/>
    <dgm:cxn modelId="{30E00426-B7C2-3B4F-854E-5BAD718B7258}" srcId="{F9003E6D-C0E5-C247-ABF5-A48516D68266}" destId="{C9AEEA1D-B0D5-904E-9BC6-917BEEE3D32A}" srcOrd="2" destOrd="0" parTransId="{7D28AC77-DA40-684C-A5BB-FD42A8AB243E}" sibTransId="{80220709-55E2-BA48-BA79-B928113A6EAE}"/>
    <dgm:cxn modelId="{103BC026-5DCE-244C-9DA5-8DC2AD7479EB}" type="presOf" srcId="{8713DDD6-9014-0841-AF6E-10ABB7C352A6}" destId="{3F753B4A-8383-0B49-9BE3-625EDAD95DBB}" srcOrd="0" destOrd="0" presId="urn:microsoft.com/office/officeart/2005/8/layout/lProcess3"/>
    <dgm:cxn modelId="{612F402B-A58E-3048-AB41-F5E160B900DA}" srcId="{EDBE93F2-F68A-9748-913A-4D9985666F00}" destId="{C4EDCDE5-448F-BD4E-ADB2-31E7DD797D0A}" srcOrd="2" destOrd="0" parTransId="{50FC968D-490E-D048-8B19-3C0DA4D0F7E1}" sibTransId="{A40709A1-A0C1-C941-BC83-6BE3ED01788B}"/>
    <dgm:cxn modelId="{A2051F2C-86AF-2D47-94D9-09BA917AB395}" srcId="{A6FFB53B-F33A-D044-BED0-FBADD8646D7F}" destId="{7AF7092B-A2BE-8543-A4BC-83331B3F4E41}" srcOrd="1" destOrd="0" parTransId="{F4774A55-DFCB-984B-86F9-C811D144478A}" sibTransId="{0EE19D3B-B6D6-A44B-979B-C1E67FA09378}"/>
    <dgm:cxn modelId="{BEFFDB30-FED0-2C40-AD80-BFBB6A12D28E}" type="presOf" srcId="{74DECD96-CF5D-4046-9714-47081878BD38}" destId="{7ED0E597-DD90-F14F-B0B9-313600C3C39C}" srcOrd="0" destOrd="0" presId="urn:microsoft.com/office/officeart/2005/8/layout/lProcess3"/>
    <dgm:cxn modelId="{9FC80335-C0FD-E94E-B69C-6A0A48F8A4B1}" srcId="{8713DDD6-9014-0841-AF6E-10ABB7C352A6}" destId="{2A1CAB31-8248-584B-8B38-6C24C0F35991}" srcOrd="3" destOrd="0" parTransId="{9172E211-F6A7-6D4C-A5E3-CFD91996F6EA}" sibTransId="{20C32F0F-C6A5-5D4C-BECC-5E64CB122334}"/>
    <dgm:cxn modelId="{6149C237-8827-BD4F-B717-8B50751B19D2}" srcId="{23EB7CEF-2104-3045-8593-ED5B1700C516}" destId="{924F7C1D-5C09-624F-AAAF-37C6489EA2A5}" srcOrd="4" destOrd="0" parTransId="{E1F0383B-0364-554D-B27B-78D8B90065A3}" sibTransId="{58DC63B3-FB12-2C4E-95EC-C4825763A076}"/>
    <dgm:cxn modelId="{BA47E337-AAFB-2041-A4BC-D3E0C757AF9E}" type="presOf" srcId="{E1F33101-33A6-E94C-B9CC-ACC88FB573D5}" destId="{FE31B794-C767-B541-B402-1CDDC24616F4}" srcOrd="0" destOrd="2" presId="urn:microsoft.com/office/officeart/2005/8/layout/lProcess3"/>
    <dgm:cxn modelId="{3530BE3B-7117-414B-A88A-90C35302A049}" type="presOf" srcId="{5D66CA3F-4EB8-3645-B0F8-7A5D61737211}" destId="{FE31B794-C767-B541-B402-1CDDC24616F4}" srcOrd="0" destOrd="3" presId="urn:microsoft.com/office/officeart/2005/8/layout/lProcess3"/>
    <dgm:cxn modelId="{7323FB3B-513B-4E4E-9E8B-ACA95F809831}" type="presOf" srcId="{8A561355-5FCB-9446-BB8E-A8450BE03796}" destId="{9573CF52-5377-9248-A49C-E3F5696CFCE6}" srcOrd="0" destOrd="0" presId="urn:microsoft.com/office/officeart/2005/8/layout/lProcess3"/>
    <dgm:cxn modelId="{AE320A3C-E95A-F244-AF45-86C6691A1862}" type="presOf" srcId="{AB90B8BA-E4ED-2941-8470-4BC31C5ACA58}" destId="{FE5F729F-EAB4-3A44-BF2B-EACDC9BBD89D}" srcOrd="0" destOrd="0" presId="urn:microsoft.com/office/officeart/2005/8/layout/lProcess3"/>
    <dgm:cxn modelId="{9634C73C-0942-604A-9021-ABEBB6990F85}" type="presOf" srcId="{F9003E6D-C0E5-C247-ABF5-A48516D68266}" destId="{6C311438-8327-F441-A4CF-D926BBE57155}" srcOrd="0" destOrd="0" presId="urn:microsoft.com/office/officeart/2005/8/layout/lProcess3"/>
    <dgm:cxn modelId="{2C76683E-D003-8848-97AA-8DFFA7FB220F}" srcId="{EDBE93F2-F68A-9748-913A-4D9985666F00}" destId="{ADF5A43C-74D2-C34E-A127-4B3CCA9F648B}" srcOrd="5" destOrd="0" parTransId="{BC394F2F-E061-7843-ABE4-FB839D3ED583}" sibTransId="{514A7782-0458-6143-820B-5927894B8002}"/>
    <dgm:cxn modelId="{858E0447-5F96-0B4A-83F5-F597C3CE8A42}" type="presOf" srcId="{C214DDDF-809B-8948-A088-26E7FA565680}" destId="{566CA02C-5BE0-D443-8D76-C9EE7125A66C}" srcOrd="0" destOrd="0" presId="urn:microsoft.com/office/officeart/2005/8/layout/lProcess3"/>
    <dgm:cxn modelId="{76B09C4C-EB15-D146-9D93-BBD8794D69AD}" srcId="{A6FFB53B-F33A-D044-BED0-FBADD8646D7F}" destId="{AB90B8BA-E4ED-2941-8470-4BC31C5ACA58}" srcOrd="2" destOrd="0" parTransId="{AD482E57-932F-7244-88F0-9BA8C7C10C2C}" sibTransId="{A898CA51-36D2-DC45-92E3-4DDF1C4DDA84}"/>
    <dgm:cxn modelId="{B9A0FE4C-FE34-3B48-99F2-5F2206BAF03F}" srcId="{8713DDD6-9014-0841-AF6E-10ABB7C352A6}" destId="{8A561355-5FCB-9446-BB8E-A8450BE03796}" srcOrd="5" destOrd="0" parTransId="{95A7694F-E427-5A4D-86A4-7004D3405095}" sibTransId="{750E3606-FCE4-B941-99A1-A029095BD538}"/>
    <dgm:cxn modelId="{9A180B52-FE8C-804C-8E04-FB74031A5245}" srcId="{AB90B8BA-E4ED-2941-8470-4BC31C5ACA58}" destId="{DC004B40-9CBD-324D-9B0D-8241FE0AA019}" srcOrd="0" destOrd="0" parTransId="{7059D8EA-B20A-184E-B832-20B2E9679AA0}" sibTransId="{9EB02E88-BFFA-CF49-9230-123A27B10A4E}"/>
    <dgm:cxn modelId="{85EAC952-9C67-7540-9C66-5BF83D2A6A92}" type="presOf" srcId="{B9364122-6203-4A46-B242-DCC745D3A320}" destId="{C27B374B-9B27-184A-ADCD-7FB80490B2F5}" srcOrd="0" destOrd="0" presId="urn:microsoft.com/office/officeart/2005/8/layout/lProcess3"/>
    <dgm:cxn modelId="{F444FE52-6C50-FB48-9D7A-1B92EE45B2D9}" srcId="{C6F6D2E4-8DF5-ED45-838C-33F85E892F8F}" destId="{8713DDD6-9014-0841-AF6E-10ABB7C352A6}" srcOrd="2" destOrd="0" parTransId="{797B1B8C-A064-414E-88D5-8C33723081EC}" sibTransId="{687CB687-C1DF-BC44-8C6C-F6891A253C0A}"/>
    <dgm:cxn modelId="{3A6DC356-8627-014A-96A0-55BD91089C42}" srcId="{EDBE93F2-F68A-9748-913A-4D9985666F00}" destId="{A4D09E1C-237E-0F44-86D8-67BA3CCD2864}" srcOrd="1" destOrd="0" parTransId="{AB9B7B90-74B7-6A4F-B072-8C53B94A7A67}" sibTransId="{F7F1068C-597A-FB41-9D99-1C102D511FE5}"/>
    <dgm:cxn modelId="{24EC2B5B-2215-2B4A-93A1-A6B35D26E209}" type="presOf" srcId="{7AF7092B-A2BE-8543-A4BC-83331B3F4E41}" destId="{CC041B05-2A50-6B4E-9638-E31EACB7B35F}" srcOrd="0" destOrd="0" presId="urn:microsoft.com/office/officeart/2005/8/layout/lProcess3"/>
    <dgm:cxn modelId="{EAE9BA5D-D3A3-F242-9479-D8B9A8E58BCC}" type="presOf" srcId="{C9AEEA1D-B0D5-904E-9BC6-917BEEE3D32A}" destId="{8DCE8927-257A-F342-82B1-F2193F3DD57E}" srcOrd="0" destOrd="0" presId="urn:microsoft.com/office/officeart/2005/8/layout/lProcess3"/>
    <dgm:cxn modelId="{C760BE65-706B-8044-8A3B-26B455EDD987}" srcId="{DACAA10A-A301-AB46-9E0F-4D7E063B83F6}" destId="{0D5DDE0F-F907-7648-8C0B-7EA1B9BF273D}" srcOrd="0" destOrd="0" parTransId="{F1851538-83AA-A84B-BFF1-190DF168E801}" sibTransId="{F4668140-060B-BA48-B8BB-29A1122C659A}"/>
    <dgm:cxn modelId="{365C9167-52F9-6B4D-86A6-6401E6DC4509}" type="presOf" srcId="{EB01E01B-04EA-D44F-9C97-EAA97817B4F6}" destId="{E0E52AA4-1D91-0144-837E-AF8E6A20FC45}" srcOrd="0" destOrd="0" presId="urn:microsoft.com/office/officeart/2005/8/layout/lProcess3"/>
    <dgm:cxn modelId="{67C11E6F-0090-9443-BC11-A4D009754E3D}" type="presOf" srcId="{5AE5B9AD-5476-C94D-A6D2-4CB95AD51A44}" destId="{ADD9B798-0FB0-F448-9599-ECB02A1BA447}" srcOrd="0" destOrd="0" presId="urn:microsoft.com/office/officeart/2005/8/layout/lProcess3"/>
    <dgm:cxn modelId="{C5D80871-D463-3946-8465-F41993A150A4}" srcId="{EDBE93F2-F68A-9748-913A-4D9985666F00}" destId="{03F73F7F-DA31-EE41-BE91-FF91B6996D63}" srcOrd="0" destOrd="0" parTransId="{13D53FB8-8628-F944-8B72-EBB4EFDDE618}" sibTransId="{8BF500E7-42E9-C943-97DE-16BCD54B4A23}"/>
    <dgm:cxn modelId="{E58B4A74-F543-E349-81E8-FC1A762E803D}" srcId="{23EB7CEF-2104-3045-8593-ED5B1700C516}" destId="{3E416582-2742-5840-9A20-5D741E7398B2}" srcOrd="0" destOrd="0" parTransId="{BD1DEBA9-14B1-214B-9840-AD226038973C}" sibTransId="{C217F5F4-6EEC-E04F-9A1B-DA9B6F47B5DF}"/>
    <dgm:cxn modelId="{1962AB80-C306-BA44-A6CF-DC7D4805D3CA}" type="presOf" srcId="{924F7C1D-5C09-624F-AAAF-37C6489EA2A5}" destId="{6BE6FFF6-908E-D243-A59D-9D36F04754DA}" srcOrd="0" destOrd="0" presId="urn:microsoft.com/office/officeart/2005/8/layout/lProcess3"/>
    <dgm:cxn modelId="{8D58C884-A59E-F940-B477-BC3ECA88A88A}" srcId="{F9003E6D-C0E5-C247-ABF5-A48516D68266}" destId="{B9364122-6203-4A46-B242-DCC745D3A320}" srcOrd="1" destOrd="0" parTransId="{9F5D1737-D707-FF46-BE91-93A1DA8DF3A4}" sibTransId="{602C7475-50DD-7242-B588-664F462706F2}"/>
    <dgm:cxn modelId="{22FD9A86-D103-074C-9DAF-587B6BAA8A87}" type="presOf" srcId="{E0FE83CC-B59F-A44F-98F3-85F2E7784BAA}" destId="{FF6DA5F4-BED0-9A4D-9B0B-6551C9C1D33E}" srcOrd="0" destOrd="0" presId="urn:microsoft.com/office/officeart/2005/8/layout/lProcess3"/>
    <dgm:cxn modelId="{A3217289-30A9-3B4A-8AD1-06F5446D6DE3}" type="presOf" srcId="{C4EDCDE5-448F-BD4E-ADB2-31E7DD797D0A}" destId="{D22C3D78-998D-414C-AEBF-88AFE8BDB30C}" srcOrd="0" destOrd="0" presId="urn:microsoft.com/office/officeart/2005/8/layout/lProcess3"/>
    <dgm:cxn modelId="{94BC8189-EF34-0745-AB00-B9EC0AB8FC7C}" type="presOf" srcId="{C1531516-3372-4745-8F17-C787A665B39E}" destId="{F15C6DBC-FE00-3A4A-817E-45B4C0DE9B7B}" srcOrd="0" destOrd="0" presId="urn:microsoft.com/office/officeart/2005/8/layout/lProcess3"/>
    <dgm:cxn modelId="{40EAF58B-57A9-7C41-A6A0-0BECBC949C2B}" srcId="{23EB7CEF-2104-3045-8593-ED5B1700C516}" destId="{EA3104B2-7CEC-DA47-876C-54B0604145FC}" srcOrd="1" destOrd="0" parTransId="{01E465AB-F4B1-1041-9243-49D947812B20}" sibTransId="{9EA51D2A-1D09-B34A-8F3B-F2865EA85053}"/>
    <dgm:cxn modelId="{6519598C-64B5-AF48-B08F-DEA9540B09DC}" type="presOf" srcId="{B7153B2C-6BB4-B243-954F-D7EB6E8A4DDC}" destId="{F3EF166A-4572-9840-97A5-321EF40800DD}" srcOrd="0" destOrd="0" presId="urn:microsoft.com/office/officeart/2005/8/layout/lProcess3"/>
    <dgm:cxn modelId="{0B4CF395-4DC9-DB43-8B95-D1F8ADB28F3C}" type="presOf" srcId="{0D5DDE0F-F907-7648-8C0B-7EA1B9BF273D}" destId="{FE31B794-C767-B541-B402-1CDDC24616F4}" srcOrd="0" destOrd="1" presId="urn:microsoft.com/office/officeart/2005/8/layout/lProcess3"/>
    <dgm:cxn modelId="{A162C19F-CF19-EB48-AF26-D64CC83132D4}" srcId="{8713DDD6-9014-0841-AF6E-10ABB7C352A6}" destId="{74DECD96-CF5D-4046-9714-47081878BD38}" srcOrd="4" destOrd="0" parTransId="{D4C215B9-1229-7246-9486-CF89032203E2}" sibTransId="{D2EB0827-14C0-6241-B3BE-F316ACD561C7}"/>
    <dgm:cxn modelId="{8A5438A6-D1AC-3B40-87AE-593C2F864BB3}" type="presOf" srcId="{A4D09E1C-237E-0F44-86D8-67BA3CCD2864}" destId="{DEDE2550-8BDA-1344-B2B4-A1B281324092}" srcOrd="0" destOrd="0" presId="urn:microsoft.com/office/officeart/2005/8/layout/lProcess3"/>
    <dgm:cxn modelId="{CD5053A7-D7BB-084A-B573-F0845A608A02}" type="presOf" srcId="{C6F6D2E4-8DF5-ED45-838C-33F85E892F8F}" destId="{FBE160F1-4647-D446-896F-4AEE2932F316}" srcOrd="0" destOrd="0" presId="urn:microsoft.com/office/officeart/2005/8/layout/lProcess3"/>
    <dgm:cxn modelId="{8D09EFB2-A497-A842-A127-E18547C54680}" type="presOf" srcId="{3905E5A9-5C71-5E4B-ACFF-3E3DB91152E5}" destId="{AAA8E7D6-BFD1-DC4F-93D6-47B12F07B7D8}" srcOrd="0" destOrd="0" presId="urn:microsoft.com/office/officeart/2005/8/layout/lProcess3"/>
    <dgm:cxn modelId="{4C91B2B4-17BE-BE49-A6C2-674B30D7FD46}" type="presOf" srcId="{EDBE93F2-F68A-9748-913A-4D9985666F00}" destId="{0543279F-67EF-4B41-99A0-56162A4CE24A}" srcOrd="0" destOrd="0" presId="urn:microsoft.com/office/officeart/2005/8/layout/lProcess3"/>
    <dgm:cxn modelId="{210F15B8-E7C6-3442-950A-975AFDAB4857}" type="presOf" srcId="{E3C86103-78A4-B34C-A0EA-B804C622FEC7}" destId="{19F06029-C686-A94A-9F5C-EAFE0CC87BB4}" srcOrd="0" destOrd="0" presId="urn:microsoft.com/office/officeart/2005/8/layout/lProcess3"/>
    <dgm:cxn modelId="{55ABCAC0-47B3-EF4A-AB79-B570599A5176}" type="presOf" srcId="{E0FDDAF5-6305-914B-8B38-FA86AFD649BD}" destId="{83D03AA0-E4EB-854A-BBF7-E37E8DA955DC}" srcOrd="0" destOrd="0" presId="urn:microsoft.com/office/officeart/2005/8/layout/lProcess3"/>
    <dgm:cxn modelId="{3C0D74C1-0AC7-2E49-A970-2E85A5DC1785}" srcId="{8713DDD6-9014-0841-AF6E-10ABB7C352A6}" destId="{B7153B2C-6BB4-B243-954F-D7EB6E8A4DDC}" srcOrd="2" destOrd="0" parTransId="{07CD908A-FBFE-B34D-9B3D-8A39EEFF57A1}" sibTransId="{46477289-A761-C841-A701-BACB4AE9BDFF}"/>
    <dgm:cxn modelId="{4D32A6C2-C4AA-5843-9387-BB470D5474D7}" srcId="{F9003E6D-C0E5-C247-ABF5-A48516D68266}" destId="{3905E5A9-5C71-5E4B-ACFF-3E3DB91152E5}" srcOrd="4" destOrd="0" parTransId="{A2ED71E3-946D-3D4A-8331-79D8CA2FE2F6}" sibTransId="{17D53907-275E-F74A-A6B3-FD4F3B642A2A}"/>
    <dgm:cxn modelId="{9F2D22C8-38E9-384D-BD0F-DDF102DF12CB}" srcId="{F9003E6D-C0E5-C247-ABF5-A48516D68266}" destId="{E3C86103-78A4-B34C-A0EA-B804C622FEC7}" srcOrd="3" destOrd="0" parTransId="{59728BED-C3F9-A24A-8D37-84BBD410F910}" sibTransId="{3BD03DF9-0414-5F4F-9E58-BFC2D64FCCAF}"/>
    <dgm:cxn modelId="{78106BC9-F0B6-4349-9DC7-8F124E4090B8}" type="presOf" srcId="{A6FFB53B-F33A-D044-BED0-FBADD8646D7F}" destId="{C5640640-4545-4043-AF03-4D27AFDB560D}" srcOrd="0" destOrd="0" presId="urn:microsoft.com/office/officeart/2005/8/layout/lProcess3"/>
    <dgm:cxn modelId="{C47032CE-DD70-4A41-A5CC-57F5A4054AE0}" srcId="{8713DDD6-9014-0841-AF6E-10ABB7C352A6}" destId="{C214DDDF-809B-8948-A088-26E7FA565680}" srcOrd="1" destOrd="0" parTransId="{BBD2FE22-80E9-3D45-BE7E-73BEC29816DE}" sibTransId="{1CC3F369-F608-A347-81DA-7E37B6B72940}"/>
    <dgm:cxn modelId="{15B80DD2-D785-1648-B93A-ECA8710AAD7D}" type="presOf" srcId="{DACAA10A-A301-AB46-9E0F-4D7E063B83F6}" destId="{FE31B794-C767-B541-B402-1CDDC24616F4}" srcOrd="0" destOrd="0" presId="urn:microsoft.com/office/officeart/2005/8/layout/lProcess3"/>
    <dgm:cxn modelId="{94463CD2-B0DD-424D-AB91-7EF09617EF44}" type="presOf" srcId="{ADF5A43C-74D2-C34E-A127-4B3CCA9F648B}" destId="{5C7C2AE4-8DC4-384D-9FB1-36A9A741C3C6}" srcOrd="0" destOrd="0" presId="urn:microsoft.com/office/officeart/2005/8/layout/lProcess3"/>
    <dgm:cxn modelId="{0AC3FAD2-C096-934C-8996-681AAD80CBF7}" type="presOf" srcId="{4117CDA7-3CBD-5147-9CA7-E2D101E9FCB1}" destId="{AAB7B973-F85C-824E-8292-D29437F5EC6E}" srcOrd="0" destOrd="0" presId="urn:microsoft.com/office/officeart/2005/8/layout/lProcess3"/>
    <dgm:cxn modelId="{460B15D7-DF73-2844-853F-2770C4AAF72F}" srcId="{EDBE93F2-F68A-9748-913A-4D9985666F00}" destId="{EB01E01B-04EA-D44F-9C97-EAA97817B4F6}" srcOrd="3" destOrd="0" parTransId="{B2B1D710-A01B-1248-B0CD-BFAB225D1D8D}" sibTransId="{721283B6-9A43-F145-A232-E7A3280AA095}"/>
    <dgm:cxn modelId="{349DF9D7-7B7B-8744-883D-DFF4D5767DF4}" type="presOf" srcId="{3E416582-2742-5840-9A20-5D741E7398B2}" destId="{C66EED02-7E76-E94A-97CC-219D76F119A6}" srcOrd="0" destOrd="0" presId="urn:microsoft.com/office/officeart/2005/8/layout/lProcess3"/>
    <dgm:cxn modelId="{FC4782D9-8F91-1B46-905C-255FDE9BC7A2}" type="presOf" srcId="{03F73F7F-DA31-EE41-BE91-FF91B6996D63}" destId="{11ED341C-D6C2-8F43-8E03-01A8E2E2D9D8}" srcOrd="0" destOrd="0" presId="urn:microsoft.com/office/officeart/2005/8/layout/lProcess3"/>
    <dgm:cxn modelId="{8DC759DF-2C13-B248-BE05-275C9BEACDB7}" type="presOf" srcId="{AF7908DC-E33C-F341-BEB4-EFD1D1A49AB1}" destId="{ADC3A4D5-4496-D849-8FAD-7D4004204604}" srcOrd="0" destOrd="0" presId="urn:microsoft.com/office/officeart/2005/8/layout/lProcess3"/>
    <dgm:cxn modelId="{5E382BE2-335B-4E4D-898B-799BC6270697}" type="presOf" srcId="{DC004B40-9CBD-324D-9B0D-8241FE0AA019}" destId="{FE5F729F-EAB4-3A44-BF2B-EACDC9BBD89D}" srcOrd="0" destOrd="1" presId="urn:microsoft.com/office/officeart/2005/8/layout/lProcess3"/>
    <dgm:cxn modelId="{303580EB-1A3F-BE48-B6FF-E327DC27E873}" type="presOf" srcId="{527C0648-EFC4-594B-A092-7EEF08FB151F}" destId="{0999E811-4B5C-5D44-8AC2-F0B5B5849B13}" srcOrd="0" destOrd="0" presId="urn:microsoft.com/office/officeart/2005/8/layout/lProcess3"/>
    <dgm:cxn modelId="{3FCFC8ED-213A-9F47-BEB0-9611197DEAB8}" srcId="{F9003E6D-C0E5-C247-ABF5-A48516D68266}" destId="{DACAA10A-A301-AB46-9E0F-4D7E063B83F6}" srcOrd="0" destOrd="0" parTransId="{AAC20BBF-56A3-A343-ABBD-FC68D728BB13}" sibTransId="{D5F1C2C6-ECBA-0541-8FC0-6B9DA2B32AA1}"/>
    <dgm:cxn modelId="{9363F8F5-C6F2-1B43-A88E-5E0FB47352F5}" srcId="{23EB7CEF-2104-3045-8593-ED5B1700C516}" destId="{C1531516-3372-4745-8F17-C787A665B39E}" srcOrd="3" destOrd="0" parTransId="{BADFB381-6131-A546-8501-392F9CF8C15D}" sibTransId="{753C3618-AA7F-B64D-AAC9-23526E893597}"/>
    <dgm:cxn modelId="{1D291FF9-D0D6-EA47-9D3C-C2C6B0B57718}" srcId="{23EB7CEF-2104-3045-8593-ED5B1700C516}" destId="{E0FDDAF5-6305-914B-8B38-FA86AFD649BD}" srcOrd="2" destOrd="0" parTransId="{CFE36D5F-7AEC-2341-8BA7-730CFA3E9979}" sibTransId="{F8ABF618-7052-D34C-9F0D-A9D3472FF225}"/>
    <dgm:cxn modelId="{46AE29F9-B788-D346-9B48-91EB537528DA}" srcId="{C6F6D2E4-8DF5-ED45-838C-33F85E892F8F}" destId="{A6FFB53B-F33A-D044-BED0-FBADD8646D7F}" srcOrd="0" destOrd="0" parTransId="{DC852E07-94ED-1348-B455-FFFAAFF888D6}" sibTransId="{389E1899-54BE-6342-9AAC-448D01841223}"/>
    <dgm:cxn modelId="{EAF591F9-9E9C-BD44-8ED8-F0AB2FE3763C}" srcId="{DACAA10A-A301-AB46-9E0F-4D7E063B83F6}" destId="{E1F33101-33A6-E94C-B9CC-ACC88FB573D5}" srcOrd="1" destOrd="0" parTransId="{D36BC8F6-C790-C04E-8EB2-BB9F9A746460}" sibTransId="{B4F9E25B-D588-7246-BFA5-4B2678D8371E}"/>
    <dgm:cxn modelId="{0D5396FC-FBD4-B04F-87A6-F542FB748B4D}" srcId="{C6F6D2E4-8DF5-ED45-838C-33F85E892F8F}" destId="{F9003E6D-C0E5-C247-ABF5-A48516D68266}" srcOrd="1" destOrd="0" parTransId="{8F2FEC74-77D3-9747-AF5F-9339D4038B65}" sibTransId="{CE6D9917-BE43-0840-8C10-35A3ABC3D4AA}"/>
    <dgm:cxn modelId="{0629C3FC-3CCB-6E41-98E7-099EAC7DC7F7}" srcId="{A6FFB53B-F33A-D044-BED0-FBADD8646D7F}" destId="{4117CDA7-3CBD-5147-9CA7-E2D101E9FCB1}" srcOrd="4" destOrd="0" parTransId="{E9E582EA-34ED-774F-B0BE-626492FC2FF1}" sibTransId="{8A4F5275-3645-A54F-BCB5-7AAEE137746E}"/>
    <dgm:cxn modelId="{ECE5D8FE-7ECD-664C-ADF1-B71EA048B915}" type="presOf" srcId="{EA3104B2-7CEC-DA47-876C-54B0604145FC}" destId="{2B5347B0-5644-B54F-B0BF-43ED4134FE0F}" srcOrd="0" destOrd="0" presId="urn:microsoft.com/office/officeart/2005/8/layout/lProcess3"/>
    <dgm:cxn modelId="{E6AA5BFF-F399-2045-AB0B-935CAC281A55}" srcId="{A6FFB53B-F33A-D044-BED0-FBADD8646D7F}" destId="{527C0648-EFC4-594B-A092-7EEF08FB151F}" srcOrd="0" destOrd="0" parTransId="{3F31222D-DABA-AE41-8007-69C94348B168}" sibTransId="{F936B424-8C43-F34B-9806-BE61CA2DF3FB}"/>
    <dgm:cxn modelId="{667CF42C-FED7-9E44-B8BC-711B032D73E1}" type="presParOf" srcId="{FBE160F1-4647-D446-896F-4AEE2932F316}" destId="{A051151A-A4EA-9442-8C2F-19599C11937A}" srcOrd="0" destOrd="0" presId="urn:microsoft.com/office/officeart/2005/8/layout/lProcess3"/>
    <dgm:cxn modelId="{1C4D64C7-A604-5349-82DE-03B53F9ED5A9}" type="presParOf" srcId="{A051151A-A4EA-9442-8C2F-19599C11937A}" destId="{C5640640-4545-4043-AF03-4D27AFDB560D}" srcOrd="0" destOrd="0" presId="urn:microsoft.com/office/officeart/2005/8/layout/lProcess3"/>
    <dgm:cxn modelId="{B7F420D2-2E0F-A74F-AA38-465CEC2FD637}" type="presParOf" srcId="{A051151A-A4EA-9442-8C2F-19599C11937A}" destId="{5C1EFCF8-DF4E-0246-A08D-70C7CEC36B0A}" srcOrd="1" destOrd="0" presId="urn:microsoft.com/office/officeart/2005/8/layout/lProcess3"/>
    <dgm:cxn modelId="{342C663A-F5E9-6A48-A9DD-D90B93C50862}" type="presParOf" srcId="{A051151A-A4EA-9442-8C2F-19599C11937A}" destId="{0999E811-4B5C-5D44-8AC2-F0B5B5849B13}" srcOrd="2" destOrd="0" presId="urn:microsoft.com/office/officeart/2005/8/layout/lProcess3"/>
    <dgm:cxn modelId="{D29B2F49-3F59-EB45-B2A4-240F69EEBC09}" type="presParOf" srcId="{A051151A-A4EA-9442-8C2F-19599C11937A}" destId="{15A59B5F-173F-B643-94CD-EAA8394FDF07}" srcOrd="3" destOrd="0" presId="urn:microsoft.com/office/officeart/2005/8/layout/lProcess3"/>
    <dgm:cxn modelId="{4BC1549A-7C95-144E-8BE7-562A4B39C87E}" type="presParOf" srcId="{A051151A-A4EA-9442-8C2F-19599C11937A}" destId="{CC041B05-2A50-6B4E-9638-E31EACB7B35F}" srcOrd="4" destOrd="0" presId="urn:microsoft.com/office/officeart/2005/8/layout/lProcess3"/>
    <dgm:cxn modelId="{95050CD5-A994-1840-862E-5B8D1D2994B1}" type="presParOf" srcId="{A051151A-A4EA-9442-8C2F-19599C11937A}" destId="{41C13011-91DF-7940-8242-5F5AF64C8FA3}" srcOrd="5" destOrd="0" presId="urn:microsoft.com/office/officeart/2005/8/layout/lProcess3"/>
    <dgm:cxn modelId="{46D31A07-CDB1-A146-8D17-F128D8569061}" type="presParOf" srcId="{A051151A-A4EA-9442-8C2F-19599C11937A}" destId="{FE5F729F-EAB4-3A44-BF2B-EACDC9BBD89D}" srcOrd="6" destOrd="0" presId="urn:microsoft.com/office/officeart/2005/8/layout/lProcess3"/>
    <dgm:cxn modelId="{0C2BED87-B692-4043-B9C9-0EABF9AEB22C}" type="presParOf" srcId="{A051151A-A4EA-9442-8C2F-19599C11937A}" destId="{9BE52229-87ED-4840-A16F-F3A3DBBB78B3}" srcOrd="7" destOrd="0" presId="urn:microsoft.com/office/officeart/2005/8/layout/lProcess3"/>
    <dgm:cxn modelId="{3B812007-F0C9-A24D-9784-85B8FE0FD55D}" type="presParOf" srcId="{A051151A-A4EA-9442-8C2F-19599C11937A}" destId="{ADD9B798-0FB0-F448-9599-ECB02A1BA447}" srcOrd="8" destOrd="0" presId="urn:microsoft.com/office/officeart/2005/8/layout/lProcess3"/>
    <dgm:cxn modelId="{48A26594-FDDE-AF40-9054-987AD690F6C2}" type="presParOf" srcId="{A051151A-A4EA-9442-8C2F-19599C11937A}" destId="{C5E61E26-18D2-E546-AD68-CC20A4B7D1B0}" srcOrd="9" destOrd="0" presId="urn:microsoft.com/office/officeart/2005/8/layout/lProcess3"/>
    <dgm:cxn modelId="{BED4B8B8-8BC7-7D4E-AC67-90B4CC7414B8}" type="presParOf" srcId="{A051151A-A4EA-9442-8C2F-19599C11937A}" destId="{AAB7B973-F85C-824E-8292-D29437F5EC6E}" srcOrd="10" destOrd="0" presId="urn:microsoft.com/office/officeart/2005/8/layout/lProcess3"/>
    <dgm:cxn modelId="{851F0657-FDAC-A24B-92C3-A3358BE6D6BD}" type="presParOf" srcId="{FBE160F1-4647-D446-896F-4AEE2932F316}" destId="{3D8A97A0-905B-B249-9744-DD4EF5EF6490}" srcOrd="1" destOrd="0" presId="urn:microsoft.com/office/officeart/2005/8/layout/lProcess3"/>
    <dgm:cxn modelId="{F0A70C7B-8F86-7649-86D3-CF88D16C3057}" type="presParOf" srcId="{FBE160F1-4647-D446-896F-4AEE2932F316}" destId="{94381E8F-3F11-474C-8169-8AD32F761E12}" srcOrd="2" destOrd="0" presId="urn:microsoft.com/office/officeart/2005/8/layout/lProcess3"/>
    <dgm:cxn modelId="{DEEF15B1-A439-B04B-91E6-3B7ADEE9D672}" type="presParOf" srcId="{94381E8F-3F11-474C-8169-8AD32F761E12}" destId="{6C311438-8327-F441-A4CF-D926BBE57155}" srcOrd="0" destOrd="0" presId="urn:microsoft.com/office/officeart/2005/8/layout/lProcess3"/>
    <dgm:cxn modelId="{CDD06D06-4B37-EE48-8BC6-0F0835577DF5}" type="presParOf" srcId="{94381E8F-3F11-474C-8169-8AD32F761E12}" destId="{C0B86853-E870-4C44-8A97-21F3CBF10A39}" srcOrd="1" destOrd="0" presId="urn:microsoft.com/office/officeart/2005/8/layout/lProcess3"/>
    <dgm:cxn modelId="{A8AC1563-1C7A-0B49-BC5A-524D57A50C65}" type="presParOf" srcId="{94381E8F-3F11-474C-8169-8AD32F761E12}" destId="{FE31B794-C767-B541-B402-1CDDC24616F4}" srcOrd="2" destOrd="0" presId="urn:microsoft.com/office/officeart/2005/8/layout/lProcess3"/>
    <dgm:cxn modelId="{29AD3BC1-273E-0240-B0D6-6D9A629E32FD}" type="presParOf" srcId="{94381E8F-3F11-474C-8169-8AD32F761E12}" destId="{D60625B7-F882-2A41-8AD8-E2F9D46C7ACB}" srcOrd="3" destOrd="0" presId="urn:microsoft.com/office/officeart/2005/8/layout/lProcess3"/>
    <dgm:cxn modelId="{5777025B-FAA4-DC4B-81B6-3B533D6B827C}" type="presParOf" srcId="{94381E8F-3F11-474C-8169-8AD32F761E12}" destId="{C27B374B-9B27-184A-ADCD-7FB80490B2F5}" srcOrd="4" destOrd="0" presId="urn:microsoft.com/office/officeart/2005/8/layout/lProcess3"/>
    <dgm:cxn modelId="{14F5B2BD-B2CF-404F-85A8-C1F7D49A3BE8}" type="presParOf" srcId="{94381E8F-3F11-474C-8169-8AD32F761E12}" destId="{53DCA04E-02EC-9142-9414-3817FC03BC64}" srcOrd="5" destOrd="0" presId="urn:microsoft.com/office/officeart/2005/8/layout/lProcess3"/>
    <dgm:cxn modelId="{4A734043-8E90-BE44-981C-A0E177FB889F}" type="presParOf" srcId="{94381E8F-3F11-474C-8169-8AD32F761E12}" destId="{8DCE8927-257A-F342-82B1-F2193F3DD57E}" srcOrd="6" destOrd="0" presId="urn:microsoft.com/office/officeart/2005/8/layout/lProcess3"/>
    <dgm:cxn modelId="{3F9A3690-1FFD-6444-9027-99B5819A87D6}" type="presParOf" srcId="{94381E8F-3F11-474C-8169-8AD32F761E12}" destId="{1CCC9137-3366-A447-97B3-2F9A211178E1}" srcOrd="7" destOrd="0" presId="urn:microsoft.com/office/officeart/2005/8/layout/lProcess3"/>
    <dgm:cxn modelId="{72446288-60FB-A445-8F5F-1C376D0DF959}" type="presParOf" srcId="{94381E8F-3F11-474C-8169-8AD32F761E12}" destId="{19F06029-C686-A94A-9F5C-EAFE0CC87BB4}" srcOrd="8" destOrd="0" presId="urn:microsoft.com/office/officeart/2005/8/layout/lProcess3"/>
    <dgm:cxn modelId="{8F981E9B-929F-AA4A-B3F4-638CDFA75F1E}" type="presParOf" srcId="{94381E8F-3F11-474C-8169-8AD32F761E12}" destId="{1651E793-CEEF-C940-B2E7-39FB53629A54}" srcOrd="9" destOrd="0" presId="urn:microsoft.com/office/officeart/2005/8/layout/lProcess3"/>
    <dgm:cxn modelId="{F9F47543-EEF6-D14F-8787-B97B5615CC4C}" type="presParOf" srcId="{94381E8F-3F11-474C-8169-8AD32F761E12}" destId="{AAA8E7D6-BFD1-DC4F-93D6-47B12F07B7D8}" srcOrd="10" destOrd="0" presId="urn:microsoft.com/office/officeart/2005/8/layout/lProcess3"/>
    <dgm:cxn modelId="{51362A5E-6808-744A-B1C8-9093680E4656}" type="presParOf" srcId="{FBE160F1-4647-D446-896F-4AEE2932F316}" destId="{CC18CAA6-3AFA-2F4E-8354-5C64BB0EBA7C}" srcOrd="3" destOrd="0" presId="urn:microsoft.com/office/officeart/2005/8/layout/lProcess3"/>
    <dgm:cxn modelId="{2FA19EFB-D8A9-124D-8098-2F9FAD2C53FD}" type="presParOf" srcId="{FBE160F1-4647-D446-896F-4AEE2932F316}" destId="{EB79F49D-2E59-694D-9973-FA411D7116EC}" srcOrd="4" destOrd="0" presId="urn:microsoft.com/office/officeart/2005/8/layout/lProcess3"/>
    <dgm:cxn modelId="{19AB10EE-9D35-9B4D-81AE-B3FB7C298E0A}" type="presParOf" srcId="{EB79F49D-2E59-694D-9973-FA411D7116EC}" destId="{3F753B4A-8383-0B49-9BE3-625EDAD95DBB}" srcOrd="0" destOrd="0" presId="urn:microsoft.com/office/officeart/2005/8/layout/lProcess3"/>
    <dgm:cxn modelId="{BCEA3871-5B9D-984D-8952-01DBC85C5005}" type="presParOf" srcId="{EB79F49D-2E59-694D-9973-FA411D7116EC}" destId="{65AB3A85-A378-1346-9883-DB58AE858B47}" srcOrd="1" destOrd="0" presId="urn:microsoft.com/office/officeart/2005/8/layout/lProcess3"/>
    <dgm:cxn modelId="{8141C981-F128-4E40-9B72-2F49CA06FECB}" type="presParOf" srcId="{EB79F49D-2E59-694D-9973-FA411D7116EC}" destId="{ADC3A4D5-4496-D849-8FAD-7D4004204604}" srcOrd="2" destOrd="0" presId="urn:microsoft.com/office/officeart/2005/8/layout/lProcess3"/>
    <dgm:cxn modelId="{84C4C54E-9F9E-6648-86FF-3D8A3EC04DB5}" type="presParOf" srcId="{EB79F49D-2E59-694D-9973-FA411D7116EC}" destId="{C52B19AD-B846-7B40-B5EF-741BEAE2F465}" srcOrd="3" destOrd="0" presId="urn:microsoft.com/office/officeart/2005/8/layout/lProcess3"/>
    <dgm:cxn modelId="{CCBEC6CF-59D1-0245-916E-5E8CD21B047F}" type="presParOf" srcId="{EB79F49D-2E59-694D-9973-FA411D7116EC}" destId="{566CA02C-5BE0-D443-8D76-C9EE7125A66C}" srcOrd="4" destOrd="0" presId="urn:microsoft.com/office/officeart/2005/8/layout/lProcess3"/>
    <dgm:cxn modelId="{804E4D9C-8CCD-8A4C-938D-848667131F64}" type="presParOf" srcId="{EB79F49D-2E59-694D-9973-FA411D7116EC}" destId="{630F46BA-5324-B54C-BCE4-439BCC3A6569}" srcOrd="5" destOrd="0" presId="urn:microsoft.com/office/officeart/2005/8/layout/lProcess3"/>
    <dgm:cxn modelId="{AD9D5631-F7E2-8F44-9491-BA6EEEB19D4D}" type="presParOf" srcId="{EB79F49D-2E59-694D-9973-FA411D7116EC}" destId="{F3EF166A-4572-9840-97A5-321EF40800DD}" srcOrd="6" destOrd="0" presId="urn:microsoft.com/office/officeart/2005/8/layout/lProcess3"/>
    <dgm:cxn modelId="{C3D65963-19DC-494E-8EA5-3CE6A3356F1C}" type="presParOf" srcId="{EB79F49D-2E59-694D-9973-FA411D7116EC}" destId="{3A400459-7987-134B-8BFA-2AB1F4200956}" srcOrd="7" destOrd="0" presId="urn:microsoft.com/office/officeart/2005/8/layout/lProcess3"/>
    <dgm:cxn modelId="{8EE7393F-C460-B145-B90B-4B52AB92C148}" type="presParOf" srcId="{EB79F49D-2E59-694D-9973-FA411D7116EC}" destId="{4D6E4694-9122-734E-A94F-772BA700638C}" srcOrd="8" destOrd="0" presId="urn:microsoft.com/office/officeart/2005/8/layout/lProcess3"/>
    <dgm:cxn modelId="{E5CB17B7-0914-4343-BCC8-BB4669610118}" type="presParOf" srcId="{EB79F49D-2E59-694D-9973-FA411D7116EC}" destId="{CA343EA2-B7C5-1A48-B7C0-74613DA42DEC}" srcOrd="9" destOrd="0" presId="urn:microsoft.com/office/officeart/2005/8/layout/lProcess3"/>
    <dgm:cxn modelId="{59ACCAF2-C50A-624B-BBA6-E99C704C2775}" type="presParOf" srcId="{EB79F49D-2E59-694D-9973-FA411D7116EC}" destId="{7ED0E597-DD90-F14F-B0B9-313600C3C39C}" srcOrd="10" destOrd="0" presId="urn:microsoft.com/office/officeart/2005/8/layout/lProcess3"/>
    <dgm:cxn modelId="{07070EDC-AA0E-DF46-B22E-4C7C3FF1232A}" type="presParOf" srcId="{EB79F49D-2E59-694D-9973-FA411D7116EC}" destId="{1E6329C6-D95B-C248-AD0E-E1264D488E11}" srcOrd="11" destOrd="0" presId="urn:microsoft.com/office/officeart/2005/8/layout/lProcess3"/>
    <dgm:cxn modelId="{F216B0E4-581E-8744-AADF-7E8A2CC92994}" type="presParOf" srcId="{EB79F49D-2E59-694D-9973-FA411D7116EC}" destId="{9573CF52-5377-9248-A49C-E3F5696CFCE6}" srcOrd="12" destOrd="0" presId="urn:microsoft.com/office/officeart/2005/8/layout/lProcess3"/>
    <dgm:cxn modelId="{C5C574B5-117C-3644-A6E5-B017C6BD2F7A}" type="presParOf" srcId="{FBE160F1-4647-D446-896F-4AEE2932F316}" destId="{DE05862B-4D09-D644-9156-2FAEC00219D7}" srcOrd="5" destOrd="0" presId="urn:microsoft.com/office/officeart/2005/8/layout/lProcess3"/>
    <dgm:cxn modelId="{65F107FB-86AE-5D4C-B585-C1FABC2BF1F4}" type="presParOf" srcId="{FBE160F1-4647-D446-896F-4AEE2932F316}" destId="{1CD5A15F-53CA-CB4C-8457-CEECA36F2A28}" srcOrd="6" destOrd="0" presId="urn:microsoft.com/office/officeart/2005/8/layout/lProcess3"/>
    <dgm:cxn modelId="{E4AD02AD-980F-3E47-94FE-99E7F41007BE}" type="presParOf" srcId="{1CD5A15F-53CA-CB4C-8457-CEECA36F2A28}" destId="{989C43C1-C4C9-C549-BE33-C51130912D48}" srcOrd="0" destOrd="0" presId="urn:microsoft.com/office/officeart/2005/8/layout/lProcess3"/>
    <dgm:cxn modelId="{D641BCA4-528C-3645-8B0F-B9AAB5520D6C}" type="presParOf" srcId="{1CD5A15F-53CA-CB4C-8457-CEECA36F2A28}" destId="{F0C319F6-2558-2747-86CF-D9A394B782C5}" srcOrd="1" destOrd="0" presId="urn:microsoft.com/office/officeart/2005/8/layout/lProcess3"/>
    <dgm:cxn modelId="{0E2E0460-A5F8-BF4A-A5DC-5A9CDD90FC29}" type="presParOf" srcId="{1CD5A15F-53CA-CB4C-8457-CEECA36F2A28}" destId="{C66EED02-7E76-E94A-97CC-219D76F119A6}" srcOrd="2" destOrd="0" presId="urn:microsoft.com/office/officeart/2005/8/layout/lProcess3"/>
    <dgm:cxn modelId="{F39704B4-7E94-1148-BCE3-EAB0185C719E}" type="presParOf" srcId="{1CD5A15F-53CA-CB4C-8457-CEECA36F2A28}" destId="{8C833329-E882-4946-8D84-6A994822C75E}" srcOrd="3" destOrd="0" presId="urn:microsoft.com/office/officeart/2005/8/layout/lProcess3"/>
    <dgm:cxn modelId="{AABEA6AB-9A8D-6546-9C77-AECC72352B13}" type="presParOf" srcId="{1CD5A15F-53CA-CB4C-8457-CEECA36F2A28}" destId="{2B5347B0-5644-B54F-B0BF-43ED4134FE0F}" srcOrd="4" destOrd="0" presId="urn:microsoft.com/office/officeart/2005/8/layout/lProcess3"/>
    <dgm:cxn modelId="{19E6C7D9-13D3-DD4C-ABE1-6B2BEA351A1B}" type="presParOf" srcId="{1CD5A15F-53CA-CB4C-8457-CEECA36F2A28}" destId="{189E1E96-6EB0-B742-98E8-7F86E417AB35}" srcOrd="5" destOrd="0" presId="urn:microsoft.com/office/officeart/2005/8/layout/lProcess3"/>
    <dgm:cxn modelId="{007293CA-27AC-A149-8171-62D88956E1CE}" type="presParOf" srcId="{1CD5A15F-53CA-CB4C-8457-CEECA36F2A28}" destId="{83D03AA0-E4EB-854A-BBF7-E37E8DA955DC}" srcOrd="6" destOrd="0" presId="urn:microsoft.com/office/officeart/2005/8/layout/lProcess3"/>
    <dgm:cxn modelId="{E22E34FC-31E6-874E-93AB-4D73E5060F78}" type="presParOf" srcId="{1CD5A15F-53CA-CB4C-8457-CEECA36F2A28}" destId="{ABFDB415-476B-184B-9C5D-B0E0FBD49B9E}" srcOrd="7" destOrd="0" presId="urn:microsoft.com/office/officeart/2005/8/layout/lProcess3"/>
    <dgm:cxn modelId="{2FEE8E0F-B21D-914D-8137-7CD1A5ED729C}" type="presParOf" srcId="{1CD5A15F-53CA-CB4C-8457-CEECA36F2A28}" destId="{F15C6DBC-FE00-3A4A-817E-45B4C0DE9B7B}" srcOrd="8" destOrd="0" presId="urn:microsoft.com/office/officeart/2005/8/layout/lProcess3"/>
    <dgm:cxn modelId="{4156B3A7-4A27-5340-AED5-D66D5A397B49}" type="presParOf" srcId="{1CD5A15F-53CA-CB4C-8457-CEECA36F2A28}" destId="{E8DA1AD9-E320-DC47-9C44-2CB93D160B1B}" srcOrd="9" destOrd="0" presId="urn:microsoft.com/office/officeart/2005/8/layout/lProcess3"/>
    <dgm:cxn modelId="{DD5D3BE6-39FE-8440-B9CA-B226F947D93B}" type="presParOf" srcId="{1CD5A15F-53CA-CB4C-8457-CEECA36F2A28}" destId="{6BE6FFF6-908E-D243-A59D-9D36F04754DA}" srcOrd="10" destOrd="0" presId="urn:microsoft.com/office/officeart/2005/8/layout/lProcess3"/>
    <dgm:cxn modelId="{E8E21861-6EC5-3349-9451-26E7A20949C3}" type="presParOf" srcId="{FBE160F1-4647-D446-896F-4AEE2932F316}" destId="{C7C5BEC0-4B16-184C-BCA1-9F7EA21E6502}" srcOrd="7" destOrd="0" presId="urn:microsoft.com/office/officeart/2005/8/layout/lProcess3"/>
    <dgm:cxn modelId="{C1D3F1A7-98A8-C848-A76C-8E68200A0A17}" type="presParOf" srcId="{FBE160F1-4647-D446-896F-4AEE2932F316}" destId="{5EB54CD0-3C76-3A42-8A42-4A7785841B94}" srcOrd="8" destOrd="0" presId="urn:microsoft.com/office/officeart/2005/8/layout/lProcess3"/>
    <dgm:cxn modelId="{9A59EAA7-0D24-624D-A145-B91CFD4AC562}" type="presParOf" srcId="{5EB54CD0-3C76-3A42-8A42-4A7785841B94}" destId="{0543279F-67EF-4B41-99A0-56162A4CE24A}" srcOrd="0" destOrd="0" presId="urn:microsoft.com/office/officeart/2005/8/layout/lProcess3"/>
    <dgm:cxn modelId="{00A99528-7FDC-4449-9746-82B344420271}" type="presParOf" srcId="{5EB54CD0-3C76-3A42-8A42-4A7785841B94}" destId="{4E23D1C6-5341-6B45-8593-BCCCDD3DFB71}" srcOrd="1" destOrd="0" presId="urn:microsoft.com/office/officeart/2005/8/layout/lProcess3"/>
    <dgm:cxn modelId="{B77DBE59-90C3-824A-A4D8-3EFCCE2A79C0}" type="presParOf" srcId="{5EB54CD0-3C76-3A42-8A42-4A7785841B94}" destId="{11ED341C-D6C2-8F43-8E03-01A8E2E2D9D8}" srcOrd="2" destOrd="0" presId="urn:microsoft.com/office/officeart/2005/8/layout/lProcess3"/>
    <dgm:cxn modelId="{FD558AAA-365C-CA45-9A41-989A4A9F0230}" type="presParOf" srcId="{5EB54CD0-3C76-3A42-8A42-4A7785841B94}" destId="{C10F4906-A373-E24A-A5AB-B8A4315CD610}" srcOrd="3" destOrd="0" presId="urn:microsoft.com/office/officeart/2005/8/layout/lProcess3"/>
    <dgm:cxn modelId="{C455F75D-9E0C-8540-B611-69A0EE4563AD}" type="presParOf" srcId="{5EB54CD0-3C76-3A42-8A42-4A7785841B94}" destId="{DEDE2550-8BDA-1344-B2B4-A1B281324092}" srcOrd="4" destOrd="0" presId="urn:microsoft.com/office/officeart/2005/8/layout/lProcess3"/>
    <dgm:cxn modelId="{7BBD1C28-938D-AF40-BEFC-1477A957A000}" type="presParOf" srcId="{5EB54CD0-3C76-3A42-8A42-4A7785841B94}" destId="{56FAEC97-B103-904F-93C5-9CAFCADE565E}" srcOrd="5" destOrd="0" presId="urn:microsoft.com/office/officeart/2005/8/layout/lProcess3"/>
    <dgm:cxn modelId="{5618F9FE-4D1D-1F47-9065-315462F03CD7}" type="presParOf" srcId="{5EB54CD0-3C76-3A42-8A42-4A7785841B94}" destId="{D22C3D78-998D-414C-AEBF-88AFE8BDB30C}" srcOrd="6" destOrd="0" presId="urn:microsoft.com/office/officeart/2005/8/layout/lProcess3"/>
    <dgm:cxn modelId="{96F4D851-8013-7440-92C2-7D50A5B4695B}" type="presParOf" srcId="{5EB54CD0-3C76-3A42-8A42-4A7785841B94}" destId="{61A68031-0452-734D-9F6B-CF35B70EEBC7}" srcOrd="7" destOrd="0" presId="urn:microsoft.com/office/officeart/2005/8/layout/lProcess3"/>
    <dgm:cxn modelId="{FA6DA489-2FA9-A24C-8AAA-B8C11D2AE066}" type="presParOf" srcId="{5EB54CD0-3C76-3A42-8A42-4A7785841B94}" destId="{E0E52AA4-1D91-0144-837E-AF8E6A20FC45}" srcOrd="8" destOrd="0" presId="urn:microsoft.com/office/officeart/2005/8/layout/lProcess3"/>
    <dgm:cxn modelId="{20285506-443F-284A-A0F1-CA8A5EB8A857}" type="presParOf" srcId="{5EB54CD0-3C76-3A42-8A42-4A7785841B94}" destId="{3345472E-790D-5548-9FC9-D678C54A9B4B}" srcOrd="9" destOrd="0" presId="urn:microsoft.com/office/officeart/2005/8/layout/lProcess3"/>
    <dgm:cxn modelId="{6DB292EC-B2E5-614C-9E2A-906E2BEFAF80}" type="presParOf" srcId="{5EB54CD0-3C76-3A42-8A42-4A7785841B94}" destId="{FF6DA5F4-BED0-9A4D-9B0B-6551C9C1D33E}" srcOrd="10" destOrd="0" presId="urn:microsoft.com/office/officeart/2005/8/layout/lProcess3"/>
    <dgm:cxn modelId="{136D2CBA-F1C6-8B46-9408-3D1F63655FDB}" type="presParOf" srcId="{5EB54CD0-3C76-3A42-8A42-4A7785841B94}" destId="{EE2A29A0-42C9-234D-861F-D6763844EB03}" srcOrd="11" destOrd="0" presId="urn:microsoft.com/office/officeart/2005/8/layout/lProcess3"/>
    <dgm:cxn modelId="{251D7AE4-04A9-A84F-A0B9-C5A75C439093}" type="presParOf" srcId="{5EB54CD0-3C76-3A42-8A42-4A7785841B94}" destId="{5C7C2AE4-8DC4-384D-9FB1-36A9A741C3C6}" srcOrd="1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8A80476-8F90-444A-BF37-D5C2819BBF11}" type="doc">
      <dgm:prSet loTypeId="urn:microsoft.com/office/officeart/2005/8/layout/hList1" loCatId="" qsTypeId="urn:microsoft.com/office/officeart/2005/8/quickstyle/simple1" qsCatId="simple" csTypeId="urn:microsoft.com/office/officeart/2005/8/colors/accent1_2" csCatId="accent1" phldr="1"/>
      <dgm:spPr/>
      <dgm:t>
        <a:bodyPr/>
        <a:lstStyle/>
        <a:p>
          <a:endParaRPr lang="en-US"/>
        </a:p>
      </dgm:t>
    </dgm:pt>
    <dgm:pt modelId="{D5208CC8-CCF3-1743-8F6D-C58C342FA301}">
      <dgm:prSet phldrT="[Text]"/>
      <dgm:spPr/>
      <dgm:t>
        <a:bodyPr/>
        <a:lstStyle/>
        <a:p>
          <a:r>
            <a:rPr lang="en-US" u="sng" baseline="0" dirty="0">
              <a:solidFill>
                <a:schemeClr val="bg1"/>
              </a:solidFill>
              <a:latin typeface="+mn-lt"/>
              <a:ea typeface="+mn-ea"/>
              <a:cs typeface="+mn-cs"/>
            </a:rPr>
            <a:t>Learn to Play D&amp;D</a:t>
          </a:r>
          <a:endParaRPr lang="en-US" dirty="0"/>
        </a:p>
      </dgm:t>
    </dgm:pt>
    <dgm:pt modelId="{51FDCF52-07BC-1347-8DFA-D4DD4578FFE3}" type="parTrans" cxnId="{B67BE859-D170-EE41-B3DF-2762660C9467}">
      <dgm:prSet/>
      <dgm:spPr/>
      <dgm:t>
        <a:bodyPr/>
        <a:lstStyle/>
        <a:p>
          <a:endParaRPr lang="en-US"/>
        </a:p>
      </dgm:t>
    </dgm:pt>
    <dgm:pt modelId="{E2D768BB-32AD-684D-89A3-ECDEFACE576C}" type="sibTrans" cxnId="{B67BE859-D170-EE41-B3DF-2762660C9467}">
      <dgm:prSet/>
      <dgm:spPr/>
      <dgm:t>
        <a:bodyPr/>
        <a:lstStyle/>
        <a:p>
          <a:endParaRPr lang="en-US"/>
        </a:p>
      </dgm:t>
    </dgm:pt>
    <dgm:pt modelId="{C6F49952-2BEB-DF4A-9BCF-1838A9B66809}">
      <dgm:prSet/>
      <dgm:spPr/>
      <dgm:t>
        <a:bodyPr/>
        <a:lstStyle/>
        <a:p>
          <a:pPr algn="ctr">
            <a:buNone/>
          </a:pPr>
          <a:r>
            <a:rPr lang="en-US" dirty="0">
              <a:solidFill>
                <a:schemeClr val="bg1"/>
              </a:solidFill>
              <a:latin typeface="+mn-lt"/>
              <a:ea typeface="+mn-ea"/>
              <a:cs typeface="+mn-cs"/>
            </a:rPr>
            <a:t>Friday</a:t>
          </a:r>
        </a:p>
      </dgm:t>
    </dgm:pt>
    <dgm:pt modelId="{D9797401-B0BE-5047-B6FF-56ECDE15F8F9}" type="parTrans" cxnId="{63A87269-788E-624D-9E4A-626E321FEB8A}">
      <dgm:prSet/>
      <dgm:spPr/>
      <dgm:t>
        <a:bodyPr/>
        <a:lstStyle/>
        <a:p>
          <a:endParaRPr lang="en-US"/>
        </a:p>
      </dgm:t>
    </dgm:pt>
    <dgm:pt modelId="{3D410DFB-E746-5043-A09A-A402AF0D62AC}" type="sibTrans" cxnId="{63A87269-788E-624D-9E4A-626E321FEB8A}">
      <dgm:prSet/>
      <dgm:spPr/>
      <dgm:t>
        <a:bodyPr/>
        <a:lstStyle/>
        <a:p>
          <a:endParaRPr lang="en-US"/>
        </a:p>
      </dgm:t>
    </dgm:pt>
    <dgm:pt modelId="{8C48F4BC-2CE5-4841-835D-00634ADDA491}">
      <dgm:prSet/>
      <dgm:spPr/>
      <dgm:t>
        <a:bodyPr/>
        <a:lstStyle/>
        <a:p>
          <a:r>
            <a:rPr lang="en-US" u="sng" dirty="0">
              <a:solidFill>
                <a:schemeClr val="bg1"/>
              </a:solidFill>
              <a:latin typeface="+mn-lt"/>
              <a:ea typeface="+mn-ea"/>
              <a:cs typeface="+mn-cs"/>
            </a:rPr>
            <a:t>Learn to be a Dungeon Master</a:t>
          </a:r>
        </a:p>
      </dgm:t>
    </dgm:pt>
    <dgm:pt modelId="{EFFC841E-2BBE-1F43-8F4E-208B77B1B74F}" type="parTrans" cxnId="{53AA0472-33D2-EF46-912D-6E8B5426FAEF}">
      <dgm:prSet/>
      <dgm:spPr/>
      <dgm:t>
        <a:bodyPr/>
        <a:lstStyle/>
        <a:p>
          <a:endParaRPr lang="en-US"/>
        </a:p>
      </dgm:t>
    </dgm:pt>
    <dgm:pt modelId="{99234809-82E8-564E-A870-29D3D79C8ACE}" type="sibTrans" cxnId="{53AA0472-33D2-EF46-912D-6E8B5426FAEF}">
      <dgm:prSet/>
      <dgm:spPr/>
      <dgm:t>
        <a:bodyPr/>
        <a:lstStyle/>
        <a:p>
          <a:endParaRPr lang="en-US"/>
        </a:p>
      </dgm:t>
    </dgm:pt>
    <dgm:pt modelId="{7A05B9F8-F7C3-8945-A0FB-1C7C24ED82C0}">
      <dgm:prSet/>
      <dgm:spPr/>
      <dgm:t>
        <a:bodyPr/>
        <a:lstStyle/>
        <a:p>
          <a:pPr algn="ctr">
            <a:buNone/>
          </a:pPr>
          <a:r>
            <a:rPr lang="en-US" dirty="0">
              <a:solidFill>
                <a:schemeClr val="bg1"/>
              </a:solidFill>
              <a:latin typeface="+mn-lt"/>
              <a:ea typeface="+mn-ea"/>
              <a:cs typeface="+mn-cs"/>
            </a:rPr>
            <a:t>Saturday</a:t>
          </a:r>
        </a:p>
      </dgm:t>
    </dgm:pt>
    <dgm:pt modelId="{7C6B8AC8-834B-634D-9E25-56E08ED429C2}" type="parTrans" cxnId="{D17AC95F-8BA7-4D45-B6B3-1E1799CA7C81}">
      <dgm:prSet/>
      <dgm:spPr/>
      <dgm:t>
        <a:bodyPr/>
        <a:lstStyle/>
        <a:p>
          <a:endParaRPr lang="en-US"/>
        </a:p>
      </dgm:t>
    </dgm:pt>
    <dgm:pt modelId="{659AA64B-83E8-1D4D-8E78-B341E8390324}" type="sibTrans" cxnId="{D17AC95F-8BA7-4D45-B6B3-1E1799CA7C81}">
      <dgm:prSet/>
      <dgm:spPr/>
      <dgm:t>
        <a:bodyPr/>
        <a:lstStyle/>
        <a:p>
          <a:endParaRPr lang="en-US"/>
        </a:p>
      </dgm:t>
    </dgm:pt>
    <dgm:pt modelId="{A6BBF40C-773B-E147-B519-3C72C4425841}">
      <dgm:prSet/>
      <dgm:spPr/>
      <dgm:t>
        <a:bodyPr/>
        <a:lstStyle/>
        <a:p>
          <a:r>
            <a:rPr lang="en-US" u="sng" dirty="0">
              <a:solidFill>
                <a:schemeClr val="bg1"/>
              </a:solidFill>
              <a:latin typeface="+mn-lt"/>
              <a:ea typeface="+mn-ea"/>
              <a:cs typeface="+mn-cs"/>
            </a:rPr>
            <a:t>Worldbuilding for D&amp;D</a:t>
          </a:r>
        </a:p>
      </dgm:t>
    </dgm:pt>
    <dgm:pt modelId="{C082A9E1-B0AF-2D46-8BA5-E9280AAE5372}" type="parTrans" cxnId="{D88F16D5-7F62-DF4C-A0F0-F3F9DB0E1F3D}">
      <dgm:prSet/>
      <dgm:spPr/>
      <dgm:t>
        <a:bodyPr/>
        <a:lstStyle/>
        <a:p>
          <a:endParaRPr lang="en-US"/>
        </a:p>
      </dgm:t>
    </dgm:pt>
    <dgm:pt modelId="{8A1291E5-2BEB-2143-997A-BA131AB3893B}" type="sibTrans" cxnId="{D88F16D5-7F62-DF4C-A0F0-F3F9DB0E1F3D}">
      <dgm:prSet/>
      <dgm:spPr/>
      <dgm:t>
        <a:bodyPr/>
        <a:lstStyle/>
        <a:p>
          <a:endParaRPr lang="en-US"/>
        </a:p>
      </dgm:t>
    </dgm:pt>
    <dgm:pt modelId="{FD34DCB7-0435-2444-8A46-AB742ED8855F}">
      <dgm:prSet/>
      <dgm:spPr/>
      <dgm:t>
        <a:bodyPr/>
        <a:lstStyle/>
        <a:p>
          <a:pPr algn="ctr">
            <a:buNone/>
          </a:pPr>
          <a:r>
            <a:rPr lang="en-US" dirty="0">
              <a:solidFill>
                <a:schemeClr val="bg1"/>
              </a:solidFill>
              <a:latin typeface="+mn-lt"/>
              <a:ea typeface="+mn-ea"/>
              <a:cs typeface="+mn-cs"/>
            </a:rPr>
            <a:t>Saturday</a:t>
          </a:r>
        </a:p>
      </dgm:t>
    </dgm:pt>
    <dgm:pt modelId="{B9FE902A-4E3B-A241-85EB-245329D22F55}" type="parTrans" cxnId="{16536291-58E4-914A-A954-990A2B1EE61D}">
      <dgm:prSet/>
      <dgm:spPr/>
      <dgm:t>
        <a:bodyPr/>
        <a:lstStyle/>
        <a:p>
          <a:endParaRPr lang="en-US"/>
        </a:p>
      </dgm:t>
    </dgm:pt>
    <dgm:pt modelId="{03909780-C666-C148-9393-C887B5CE0D96}" type="sibTrans" cxnId="{16536291-58E4-914A-A954-990A2B1EE61D}">
      <dgm:prSet/>
      <dgm:spPr/>
      <dgm:t>
        <a:bodyPr/>
        <a:lstStyle/>
        <a:p>
          <a:endParaRPr lang="en-US"/>
        </a:p>
      </dgm:t>
    </dgm:pt>
    <dgm:pt modelId="{CF78E65D-A2A2-534D-8737-D3E497831BF9}">
      <dgm:prSet/>
      <dgm:spPr/>
      <dgm:t>
        <a:bodyPr/>
        <a:lstStyle/>
        <a:p>
          <a:r>
            <a:rPr lang="en-US" u="sng" dirty="0">
              <a:solidFill>
                <a:schemeClr val="bg1"/>
              </a:solidFill>
              <a:latin typeface="+mn-lt"/>
              <a:ea typeface="+mn-ea"/>
              <a:cs typeface="+mn-cs"/>
            </a:rPr>
            <a:t>Running the Game and Campaign</a:t>
          </a:r>
        </a:p>
      </dgm:t>
    </dgm:pt>
    <dgm:pt modelId="{C10AA151-7BD6-E14D-A332-A56DE70092EA}" type="parTrans" cxnId="{B8FA96F3-569F-9D42-8148-92F4C3FBC665}">
      <dgm:prSet/>
      <dgm:spPr/>
      <dgm:t>
        <a:bodyPr/>
        <a:lstStyle/>
        <a:p>
          <a:endParaRPr lang="en-US"/>
        </a:p>
      </dgm:t>
    </dgm:pt>
    <dgm:pt modelId="{BD1AF18B-D3A4-7E49-AFCD-B29A47AAB276}" type="sibTrans" cxnId="{B8FA96F3-569F-9D42-8148-92F4C3FBC665}">
      <dgm:prSet/>
      <dgm:spPr/>
      <dgm:t>
        <a:bodyPr/>
        <a:lstStyle/>
        <a:p>
          <a:endParaRPr lang="en-US"/>
        </a:p>
      </dgm:t>
    </dgm:pt>
    <dgm:pt modelId="{367C2468-DEDF-E342-A41E-4E9AC025AB21}">
      <dgm:prSet/>
      <dgm:spPr/>
      <dgm:t>
        <a:bodyPr/>
        <a:lstStyle/>
        <a:p>
          <a:pPr algn="ctr">
            <a:buNone/>
          </a:pPr>
          <a:r>
            <a:rPr lang="en-US" dirty="0">
              <a:solidFill>
                <a:schemeClr val="bg1"/>
              </a:solidFill>
              <a:latin typeface="+mn-lt"/>
              <a:ea typeface="+mn-ea"/>
              <a:cs typeface="+mn-cs"/>
            </a:rPr>
            <a:t>Sunday</a:t>
          </a:r>
        </a:p>
      </dgm:t>
    </dgm:pt>
    <dgm:pt modelId="{30B1D467-7255-1D4C-BEA8-E6DC82B15C23}" type="parTrans" cxnId="{848BDA50-6CEF-4745-8ED7-B31B6CFEED71}">
      <dgm:prSet/>
      <dgm:spPr/>
      <dgm:t>
        <a:bodyPr/>
        <a:lstStyle/>
        <a:p>
          <a:endParaRPr lang="en-US"/>
        </a:p>
      </dgm:t>
    </dgm:pt>
    <dgm:pt modelId="{6E4B3B82-F7CC-6A4F-937D-506461C69918}" type="sibTrans" cxnId="{848BDA50-6CEF-4745-8ED7-B31B6CFEED71}">
      <dgm:prSet/>
      <dgm:spPr/>
      <dgm:t>
        <a:bodyPr/>
        <a:lstStyle/>
        <a:p>
          <a:endParaRPr lang="en-US"/>
        </a:p>
      </dgm:t>
    </dgm:pt>
    <dgm:pt modelId="{F730BEC6-0A35-CF4E-AA01-84ABC1E1B8DC}">
      <dgm:prSet/>
      <dgm:spPr/>
      <dgm:t>
        <a:bodyPr/>
        <a:lstStyle/>
        <a:p>
          <a:r>
            <a:rPr lang="en-US" u="sng" dirty="0">
              <a:solidFill>
                <a:schemeClr val="bg1"/>
              </a:solidFill>
              <a:latin typeface="+mn-lt"/>
              <a:ea typeface="+mn-ea"/>
              <a:cs typeface="+mn-cs"/>
            </a:rPr>
            <a:t>Using Online Tools to Play D&amp;D</a:t>
          </a:r>
        </a:p>
      </dgm:t>
    </dgm:pt>
    <dgm:pt modelId="{B7D60BB5-63A5-F047-9A73-2CC657FF9974}" type="parTrans" cxnId="{953CB84D-855E-6C42-9EEE-5FD98A5F7B6F}">
      <dgm:prSet/>
      <dgm:spPr/>
      <dgm:t>
        <a:bodyPr/>
        <a:lstStyle/>
        <a:p>
          <a:endParaRPr lang="en-US"/>
        </a:p>
      </dgm:t>
    </dgm:pt>
    <dgm:pt modelId="{D7016092-2457-EE45-933C-1D1DFD479EB2}" type="sibTrans" cxnId="{953CB84D-855E-6C42-9EEE-5FD98A5F7B6F}">
      <dgm:prSet/>
      <dgm:spPr/>
      <dgm:t>
        <a:bodyPr/>
        <a:lstStyle/>
        <a:p>
          <a:endParaRPr lang="en-US"/>
        </a:p>
      </dgm:t>
    </dgm:pt>
    <dgm:pt modelId="{24857067-8A0E-5A45-B79F-08E1335ADE97}">
      <dgm:prSet/>
      <dgm:spPr/>
      <dgm:t>
        <a:bodyPr/>
        <a:lstStyle/>
        <a:p>
          <a:pPr algn="ctr">
            <a:buNone/>
          </a:pPr>
          <a:r>
            <a:rPr lang="en-US" dirty="0">
              <a:solidFill>
                <a:schemeClr val="bg1"/>
              </a:solidFill>
              <a:latin typeface="+mn-lt"/>
              <a:ea typeface="+mn-ea"/>
              <a:cs typeface="+mn-cs"/>
            </a:rPr>
            <a:t>Sunday</a:t>
          </a:r>
        </a:p>
      </dgm:t>
    </dgm:pt>
    <dgm:pt modelId="{D4C5DDB6-D450-7840-8CC3-463DA8CB1930}" type="parTrans" cxnId="{C34A7811-BE35-4647-9837-5AC8F920A07A}">
      <dgm:prSet/>
      <dgm:spPr/>
      <dgm:t>
        <a:bodyPr/>
        <a:lstStyle/>
        <a:p>
          <a:endParaRPr lang="en-US"/>
        </a:p>
      </dgm:t>
    </dgm:pt>
    <dgm:pt modelId="{162E213A-7571-1448-94B6-DA52AC56079A}" type="sibTrans" cxnId="{C34A7811-BE35-4647-9837-5AC8F920A07A}">
      <dgm:prSet/>
      <dgm:spPr/>
      <dgm:t>
        <a:bodyPr/>
        <a:lstStyle/>
        <a:p>
          <a:endParaRPr lang="en-US"/>
        </a:p>
      </dgm:t>
    </dgm:pt>
    <dgm:pt modelId="{C00699DF-02BE-7847-AED5-C16AD5E92E0F}">
      <dgm:prSet/>
      <dgm:spPr/>
      <dgm:t>
        <a:bodyPr/>
        <a:lstStyle/>
        <a:p>
          <a:pPr algn="ctr">
            <a:buNone/>
          </a:pPr>
          <a:r>
            <a:rPr lang="en-US" dirty="0">
              <a:solidFill>
                <a:schemeClr val="bg1"/>
              </a:solidFill>
              <a:latin typeface="+mn-lt"/>
              <a:ea typeface="+mn-ea"/>
              <a:cs typeface="+mn-cs"/>
            </a:rPr>
            <a:t>7:30pm</a:t>
          </a:r>
        </a:p>
      </dgm:t>
    </dgm:pt>
    <dgm:pt modelId="{DB0C6D0A-A708-5B4E-9938-A17FA0B7BDAF}" type="parTrans" cxnId="{A85C8BA1-4179-B948-A8BF-584131FC07C8}">
      <dgm:prSet/>
      <dgm:spPr/>
      <dgm:t>
        <a:bodyPr/>
        <a:lstStyle/>
        <a:p>
          <a:endParaRPr lang="en-US"/>
        </a:p>
      </dgm:t>
    </dgm:pt>
    <dgm:pt modelId="{77D52925-E130-814D-998C-AAA2532CBFF6}" type="sibTrans" cxnId="{A85C8BA1-4179-B948-A8BF-584131FC07C8}">
      <dgm:prSet/>
      <dgm:spPr/>
      <dgm:t>
        <a:bodyPr/>
        <a:lstStyle/>
        <a:p>
          <a:endParaRPr lang="en-US"/>
        </a:p>
      </dgm:t>
    </dgm:pt>
    <dgm:pt modelId="{5599C4D8-1A9B-984C-A0B4-14555819D007}">
      <dgm:prSet/>
      <dgm:spPr/>
      <dgm:t>
        <a:bodyPr/>
        <a:lstStyle/>
        <a:p>
          <a:pPr algn="ctr">
            <a:buNone/>
          </a:pPr>
          <a:r>
            <a:rPr lang="en-US" dirty="0">
              <a:solidFill>
                <a:schemeClr val="bg1"/>
              </a:solidFill>
              <a:latin typeface="+mn-lt"/>
              <a:ea typeface="+mn-ea"/>
              <a:cs typeface="+mn-cs"/>
            </a:rPr>
            <a:t>11:30 am</a:t>
          </a:r>
        </a:p>
      </dgm:t>
    </dgm:pt>
    <dgm:pt modelId="{4E122EC4-4D5F-204F-A31F-11FC1C2089B8}" type="parTrans" cxnId="{A5865091-E0D4-AA47-AC65-C031D4A6E65B}">
      <dgm:prSet/>
      <dgm:spPr/>
      <dgm:t>
        <a:bodyPr/>
        <a:lstStyle/>
        <a:p>
          <a:endParaRPr lang="en-US"/>
        </a:p>
      </dgm:t>
    </dgm:pt>
    <dgm:pt modelId="{4453D358-FF6C-414E-BD6A-5A547D873220}" type="sibTrans" cxnId="{A5865091-E0D4-AA47-AC65-C031D4A6E65B}">
      <dgm:prSet/>
      <dgm:spPr/>
      <dgm:t>
        <a:bodyPr/>
        <a:lstStyle/>
        <a:p>
          <a:endParaRPr lang="en-US"/>
        </a:p>
      </dgm:t>
    </dgm:pt>
    <dgm:pt modelId="{D630F645-D739-DC4C-A737-A946BA850C23}">
      <dgm:prSet/>
      <dgm:spPr/>
      <dgm:t>
        <a:bodyPr/>
        <a:lstStyle/>
        <a:p>
          <a:pPr algn="ctr">
            <a:buNone/>
          </a:pPr>
          <a:r>
            <a:rPr lang="en-US" dirty="0">
              <a:solidFill>
                <a:schemeClr val="bg1"/>
              </a:solidFill>
              <a:latin typeface="+mn-lt"/>
              <a:ea typeface="+mn-ea"/>
              <a:cs typeface="+mn-cs"/>
            </a:rPr>
            <a:t>1:30 pm</a:t>
          </a:r>
        </a:p>
      </dgm:t>
    </dgm:pt>
    <dgm:pt modelId="{26BD279A-88CC-B74B-B409-A5A2BFE6F5C8}" type="parTrans" cxnId="{0FC8A073-835C-6D4E-BC46-FBCCEC546149}">
      <dgm:prSet/>
      <dgm:spPr/>
      <dgm:t>
        <a:bodyPr/>
        <a:lstStyle/>
        <a:p>
          <a:endParaRPr lang="en-US"/>
        </a:p>
      </dgm:t>
    </dgm:pt>
    <dgm:pt modelId="{5A9DC2D7-B2BA-E94C-A0FE-AA4C1DEFA46D}" type="sibTrans" cxnId="{0FC8A073-835C-6D4E-BC46-FBCCEC546149}">
      <dgm:prSet/>
      <dgm:spPr/>
      <dgm:t>
        <a:bodyPr/>
        <a:lstStyle/>
        <a:p>
          <a:endParaRPr lang="en-US"/>
        </a:p>
      </dgm:t>
    </dgm:pt>
    <dgm:pt modelId="{60AC46D7-E05B-C044-BDA8-BAB78F2FF951}">
      <dgm:prSet/>
      <dgm:spPr/>
      <dgm:t>
        <a:bodyPr/>
        <a:lstStyle/>
        <a:p>
          <a:pPr algn="ctr">
            <a:buNone/>
          </a:pPr>
          <a:r>
            <a:rPr lang="en-US" dirty="0">
              <a:solidFill>
                <a:schemeClr val="bg1"/>
              </a:solidFill>
              <a:latin typeface="+mn-lt"/>
              <a:ea typeface="+mn-ea"/>
              <a:cs typeface="+mn-cs"/>
            </a:rPr>
            <a:t>12:30 pm</a:t>
          </a:r>
        </a:p>
      </dgm:t>
    </dgm:pt>
    <dgm:pt modelId="{32A4B3C9-FCFA-B947-88B2-215F6F32B5A1}" type="parTrans" cxnId="{694BC794-DB4F-D248-9ACA-07F4E2FDDDEB}">
      <dgm:prSet/>
      <dgm:spPr/>
      <dgm:t>
        <a:bodyPr/>
        <a:lstStyle/>
        <a:p>
          <a:endParaRPr lang="en-US"/>
        </a:p>
      </dgm:t>
    </dgm:pt>
    <dgm:pt modelId="{537C4F4D-A116-4843-A615-5A7CAFC1B0AC}" type="sibTrans" cxnId="{694BC794-DB4F-D248-9ACA-07F4E2FDDDEB}">
      <dgm:prSet/>
      <dgm:spPr/>
      <dgm:t>
        <a:bodyPr/>
        <a:lstStyle/>
        <a:p>
          <a:endParaRPr lang="en-US"/>
        </a:p>
      </dgm:t>
    </dgm:pt>
    <dgm:pt modelId="{2A906F23-3572-5843-AFA0-E0FAAE3CAF7E}">
      <dgm:prSet/>
      <dgm:spPr/>
      <dgm:t>
        <a:bodyPr/>
        <a:lstStyle/>
        <a:p>
          <a:pPr algn="ctr">
            <a:buNone/>
          </a:pPr>
          <a:r>
            <a:rPr lang="en-US" dirty="0">
              <a:solidFill>
                <a:schemeClr val="bg1"/>
              </a:solidFill>
              <a:latin typeface="+mn-lt"/>
              <a:ea typeface="+mn-ea"/>
              <a:cs typeface="+mn-cs"/>
            </a:rPr>
            <a:t>2:30 pm</a:t>
          </a:r>
        </a:p>
      </dgm:t>
    </dgm:pt>
    <dgm:pt modelId="{572DFE35-1D8B-C142-8631-56568A86283B}" type="parTrans" cxnId="{68CD35DB-6F62-DB47-B634-9C8DD76F09B5}">
      <dgm:prSet/>
      <dgm:spPr/>
      <dgm:t>
        <a:bodyPr/>
        <a:lstStyle/>
        <a:p>
          <a:endParaRPr lang="en-US"/>
        </a:p>
      </dgm:t>
    </dgm:pt>
    <dgm:pt modelId="{B8029D32-F224-9D40-9DB4-4A5EE172A90B}" type="sibTrans" cxnId="{68CD35DB-6F62-DB47-B634-9C8DD76F09B5}">
      <dgm:prSet/>
      <dgm:spPr/>
      <dgm:t>
        <a:bodyPr/>
        <a:lstStyle/>
        <a:p>
          <a:endParaRPr lang="en-US"/>
        </a:p>
      </dgm:t>
    </dgm:pt>
    <dgm:pt modelId="{FC485D0D-D92D-B948-843A-686CC4E40FB3}" type="pres">
      <dgm:prSet presAssocID="{D8A80476-8F90-444A-BF37-D5C2819BBF11}" presName="Name0" presStyleCnt="0">
        <dgm:presLayoutVars>
          <dgm:dir/>
          <dgm:animLvl val="lvl"/>
          <dgm:resizeHandles val="exact"/>
        </dgm:presLayoutVars>
      </dgm:prSet>
      <dgm:spPr/>
    </dgm:pt>
    <dgm:pt modelId="{744FD10B-29ED-A440-96AC-E92F019BDD21}" type="pres">
      <dgm:prSet presAssocID="{D5208CC8-CCF3-1743-8F6D-C58C342FA301}" presName="composite" presStyleCnt="0"/>
      <dgm:spPr/>
    </dgm:pt>
    <dgm:pt modelId="{59B1004C-5B17-0A4A-A179-B32CF622E556}" type="pres">
      <dgm:prSet presAssocID="{D5208CC8-CCF3-1743-8F6D-C58C342FA301}" presName="parTx" presStyleLbl="alignNode1" presStyleIdx="0" presStyleCnt="5">
        <dgm:presLayoutVars>
          <dgm:chMax val="0"/>
          <dgm:chPref val="0"/>
          <dgm:bulletEnabled val="1"/>
        </dgm:presLayoutVars>
      </dgm:prSet>
      <dgm:spPr/>
    </dgm:pt>
    <dgm:pt modelId="{55BDB36F-0673-FC49-8845-C2B120A35F2F}" type="pres">
      <dgm:prSet presAssocID="{D5208CC8-CCF3-1743-8F6D-C58C342FA301}" presName="desTx" presStyleLbl="alignAccFollowNode1" presStyleIdx="0" presStyleCnt="5">
        <dgm:presLayoutVars>
          <dgm:bulletEnabled val="1"/>
        </dgm:presLayoutVars>
      </dgm:prSet>
      <dgm:spPr/>
    </dgm:pt>
    <dgm:pt modelId="{7BBEE2B6-7515-A94B-B5E7-3CE921BE2B13}" type="pres">
      <dgm:prSet presAssocID="{E2D768BB-32AD-684D-89A3-ECDEFACE576C}" presName="space" presStyleCnt="0"/>
      <dgm:spPr/>
    </dgm:pt>
    <dgm:pt modelId="{1EEBE5D0-706B-8842-8B8B-8487291E5722}" type="pres">
      <dgm:prSet presAssocID="{8C48F4BC-2CE5-4841-835D-00634ADDA491}" presName="composite" presStyleCnt="0"/>
      <dgm:spPr/>
    </dgm:pt>
    <dgm:pt modelId="{0B5B78C4-4AB3-7249-BD1C-978EED9E5644}" type="pres">
      <dgm:prSet presAssocID="{8C48F4BC-2CE5-4841-835D-00634ADDA491}" presName="parTx" presStyleLbl="alignNode1" presStyleIdx="1" presStyleCnt="5">
        <dgm:presLayoutVars>
          <dgm:chMax val="0"/>
          <dgm:chPref val="0"/>
          <dgm:bulletEnabled val="1"/>
        </dgm:presLayoutVars>
      </dgm:prSet>
      <dgm:spPr/>
    </dgm:pt>
    <dgm:pt modelId="{48A8CBDB-E2E0-624E-B43F-0830C3B47AE4}" type="pres">
      <dgm:prSet presAssocID="{8C48F4BC-2CE5-4841-835D-00634ADDA491}" presName="desTx" presStyleLbl="alignAccFollowNode1" presStyleIdx="1" presStyleCnt="5">
        <dgm:presLayoutVars>
          <dgm:bulletEnabled val="1"/>
        </dgm:presLayoutVars>
      </dgm:prSet>
      <dgm:spPr/>
    </dgm:pt>
    <dgm:pt modelId="{7B9D95B0-77DA-5645-95A8-636EC8D894E8}" type="pres">
      <dgm:prSet presAssocID="{99234809-82E8-564E-A870-29D3D79C8ACE}" presName="space" presStyleCnt="0"/>
      <dgm:spPr/>
    </dgm:pt>
    <dgm:pt modelId="{BB59D7C3-CF66-8849-8381-67CAAE0B5655}" type="pres">
      <dgm:prSet presAssocID="{A6BBF40C-773B-E147-B519-3C72C4425841}" presName="composite" presStyleCnt="0"/>
      <dgm:spPr/>
    </dgm:pt>
    <dgm:pt modelId="{F8D2E22C-C2E3-8247-82DB-2C68F02DF21E}" type="pres">
      <dgm:prSet presAssocID="{A6BBF40C-773B-E147-B519-3C72C4425841}" presName="parTx" presStyleLbl="alignNode1" presStyleIdx="2" presStyleCnt="5">
        <dgm:presLayoutVars>
          <dgm:chMax val="0"/>
          <dgm:chPref val="0"/>
          <dgm:bulletEnabled val="1"/>
        </dgm:presLayoutVars>
      </dgm:prSet>
      <dgm:spPr/>
    </dgm:pt>
    <dgm:pt modelId="{8AE004F6-D1B7-C24C-A331-7A667BEBC621}" type="pres">
      <dgm:prSet presAssocID="{A6BBF40C-773B-E147-B519-3C72C4425841}" presName="desTx" presStyleLbl="alignAccFollowNode1" presStyleIdx="2" presStyleCnt="5">
        <dgm:presLayoutVars>
          <dgm:bulletEnabled val="1"/>
        </dgm:presLayoutVars>
      </dgm:prSet>
      <dgm:spPr/>
    </dgm:pt>
    <dgm:pt modelId="{4441CED5-249A-4F4E-BB97-6DFF3CCCFFB3}" type="pres">
      <dgm:prSet presAssocID="{8A1291E5-2BEB-2143-997A-BA131AB3893B}" presName="space" presStyleCnt="0"/>
      <dgm:spPr/>
    </dgm:pt>
    <dgm:pt modelId="{043B8EE2-279B-B74C-89D5-AC5ABF959418}" type="pres">
      <dgm:prSet presAssocID="{CF78E65D-A2A2-534D-8737-D3E497831BF9}" presName="composite" presStyleCnt="0"/>
      <dgm:spPr/>
    </dgm:pt>
    <dgm:pt modelId="{CAE0B5D5-73F8-5A4D-A844-049873B9C6CA}" type="pres">
      <dgm:prSet presAssocID="{CF78E65D-A2A2-534D-8737-D3E497831BF9}" presName="parTx" presStyleLbl="alignNode1" presStyleIdx="3" presStyleCnt="5">
        <dgm:presLayoutVars>
          <dgm:chMax val="0"/>
          <dgm:chPref val="0"/>
          <dgm:bulletEnabled val="1"/>
        </dgm:presLayoutVars>
      </dgm:prSet>
      <dgm:spPr/>
    </dgm:pt>
    <dgm:pt modelId="{AA1828D9-F14E-5344-923F-1178CC05478C}" type="pres">
      <dgm:prSet presAssocID="{CF78E65D-A2A2-534D-8737-D3E497831BF9}" presName="desTx" presStyleLbl="alignAccFollowNode1" presStyleIdx="3" presStyleCnt="5">
        <dgm:presLayoutVars>
          <dgm:bulletEnabled val="1"/>
        </dgm:presLayoutVars>
      </dgm:prSet>
      <dgm:spPr/>
    </dgm:pt>
    <dgm:pt modelId="{F05645B1-BCCC-D44E-A7E6-302B77983D90}" type="pres">
      <dgm:prSet presAssocID="{BD1AF18B-D3A4-7E49-AFCD-B29A47AAB276}" presName="space" presStyleCnt="0"/>
      <dgm:spPr/>
    </dgm:pt>
    <dgm:pt modelId="{B6215389-A343-D14C-A69D-B2BE14903870}" type="pres">
      <dgm:prSet presAssocID="{F730BEC6-0A35-CF4E-AA01-84ABC1E1B8DC}" presName="composite" presStyleCnt="0"/>
      <dgm:spPr/>
    </dgm:pt>
    <dgm:pt modelId="{AD0007AE-6AB0-DE4C-A3B0-5FCFF34CA595}" type="pres">
      <dgm:prSet presAssocID="{F730BEC6-0A35-CF4E-AA01-84ABC1E1B8DC}" presName="parTx" presStyleLbl="alignNode1" presStyleIdx="4" presStyleCnt="5">
        <dgm:presLayoutVars>
          <dgm:chMax val="0"/>
          <dgm:chPref val="0"/>
          <dgm:bulletEnabled val="1"/>
        </dgm:presLayoutVars>
      </dgm:prSet>
      <dgm:spPr/>
    </dgm:pt>
    <dgm:pt modelId="{7FDAD9E1-42D6-1F44-9E60-47FE83BEFF59}" type="pres">
      <dgm:prSet presAssocID="{F730BEC6-0A35-CF4E-AA01-84ABC1E1B8DC}" presName="desTx" presStyleLbl="alignAccFollowNode1" presStyleIdx="4" presStyleCnt="5">
        <dgm:presLayoutVars>
          <dgm:bulletEnabled val="1"/>
        </dgm:presLayoutVars>
      </dgm:prSet>
      <dgm:spPr/>
    </dgm:pt>
  </dgm:ptLst>
  <dgm:cxnLst>
    <dgm:cxn modelId="{5A984E08-AC4A-5348-8BFA-BCC5519969B0}" type="presOf" srcId="{367C2468-DEDF-E342-A41E-4E9AC025AB21}" destId="{AA1828D9-F14E-5344-923F-1178CC05478C}" srcOrd="0" destOrd="0" presId="urn:microsoft.com/office/officeart/2005/8/layout/hList1"/>
    <dgm:cxn modelId="{8DAD4D10-FDBA-5040-B1EC-66AE8A83B625}" type="presOf" srcId="{5599C4D8-1A9B-984C-A0B4-14555819D007}" destId="{48A8CBDB-E2E0-624E-B43F-0830C3B47AE4}" srcOrd="0" destOrd="1" presId="urn:microsoft.com/office/officeart/2005/8/layout/hList1"/>
    <dgm:cxn modelId="{C34A7811-BE35-4647-9837-5AC8F920A07A}" srcId="{F730BEC6-0A35-CF4E-AA01-84ABC1E1B8DC}" destId="{24857067-8A0E-5A45-B79F-08E1335ADE97}" srcOrd="0" destOrd="0" parTransId="{D4C5DDB6-D450-7840-8CC3-463DA8CB1930}" sibTransId="{162E213A-7571-1448-94B6-DA52AC56079A}"/>
    <dgm:cxn modelId="{C898A641-DE9A-644F-92B2-3658146C110E}" type="presOf" srcId="{A6BBF40C-773B-E147-B519-3C72C4425841}" destId="{F8D2E22C-C2E3-8247-82DB-2C68F02DF21E}" srcOrd="0" destOrd="0" presId="urn:microsoft.com/office/officeart/2005/8/layout/hList1"/>
    <dgm:cxn modelId="{98120B42-FF21-B54D-B3C6-E1699A502239}" type="presOf" srcId="{CF78E65D-A2A2-534D-8737-D3E497831BF9}" destId="{CAE0B5D5-73F8-5A4D-A844-049873B9C6CA}" srcOrd="0" destOrd="0" presId="urn:microsoft.com/office/officeart/2005/8/layout/hList1"/>
    <dgm:cxn modelId="{953CB84D-855E-6C42-9EEE-5FD98A5F7B6F}" srcId="{D8A80476-8F90-444A-BF37-D5C2819BBF11}" destId="{F730BEC6-0A35-CF4E-AA01-84ABC1E1B8DC}" srcOrd="4" destOrd="0" parTransId="{B7D60BB5-63A5-F047-9A73-2CC657FF9974}" sibTransId="{D7016092-2457-EE45-933C-1D1DFD479EB2}"/>
    <dgm:cxn modelId="{848BDA50-6CEF-4745-8ED7-B31B6CFEED71}" srcId="{CF78E65D-A2A2-534D-8737-D3E497831BF9}" destId="{367C2468-DEDF-E342-A41E-4E9AC025AB21}" srcOrd="0" destOrd="0" parTransId="{30B1D467-7255-1D4C-BEA8-E6DC82B15C23}" sibTransId="{6E4B3B82-F7CC-6A4F-937D-506461C69918}"/>
    <dgm:cxn modelId="{B67BE859-D170-EE41-B3DF-2762660C9467}" srcId="{D8A80476-8F90-444A-BF37-D5C2819BBF11}" destId="{D5208CC8-CCF3-1743-8F6D-C58C342FA301}" srcOrd="0" destOrd="0" parTransId="{51FDCF52-07BC-1347-8DFA-D4DD4578FFE3}" sibTransId="{E2D768BB-32AD-684D-89A3-ECDEFACE576C}"/>
    <dgm:cxn modelId="{D17AC95F-8BA7-4D45-B6B3-1E1799CA7C81}" srcId="{8C48F4BC-2CE5-4841-835D-00634ADDA491}" destId="{7A05B9F8-F7C3-8945-A0FB-1C7C24ED82C0}" srcOrd="0" destOrd="0" parTransId="{7C6B8AC8-834B-634D-9E25-56E08ED429C2}" sibTransId="{659AA64B-83E8-1D4D-8E78-B341E8390324}"/>
    <dgm:cxn modelId="{1CEFFE67-7913-3044-BDBC-F07BF426B1C4}" type="presOf" srcId="{D8A80476-8F90-444A-BF37-D5C2819BBF11}" destId="{FC485D0D-D92D-B948-843A-686CC4E40FB3}" srcOrd="0" destOrd="0" presId="urn:microsoft.com/office/officeart/2005/8/layout/hList1"/>
    <dgm:cxn modelId="{63A87269-788E-624D-9E4A-626E321FEB8A}" srcId="{D5208CC8-CCF3-1743-8F6D-C58C342FA301}" destId="{C6F49952-2BEB-DF4A-9BCF-1838A9B66809}" srcOrd="0" destOrd="0" parTransId="{D9797401-B0BE-5047-B6FF-56ECDE15F8F9}" sibTransId="{3D410DFB-E746-5043-A09A-A402AF0D62AC}"/>
    <dgm:cxn modelId="{15C5A869-0BE4-A446-8F9A-3D13EB1846F8}" type="presOf" srcId="{C00699DF-02BE-7847-AED5-C16AD5E92E0F}" destId="{55BDB36F-0673-FC49-8845-C2B120A35F2F}" srcOrd="0" destOrd="1" presId="urn:microsoft.com/office/officeart/2005/8/layout/hList1"/>
    <dgm:cxn modelId="{4968E271-B16D-6F4F-AB70-82052B48C8DF}" type="presOf" srcId="{F730BEC6-0A35-CF4E-AA01-84ABC1E1B8DC}" destId="{AD0007AE-6AB0-DE4C-A3B0-5FCFF34CA595}" srcOrd="0" destOrd="0" presId="urn:microsoft.com/office/officeart/2005/8/layout/hList1"/>
    <dgm:cxn modelId="{53AA0472-33D2-EF46-912D-6E8B5426FAEF}" srcId="{D8A80476-8F90-444A-BF37-D5C2819BBF11}" destId="{8C48F4BC-2CE5-4841-835D-00634ADDA491}" srcOrd="1" destOrd="0" parTransId="{EFFC841E-2BBE-1F43-8F4E-208B77B1B74F}" sibTransId="{99234809-82E8-564E-A870-29D3D79C8ACE}"/>
    <dgm:cxn modelId="{0FC8A073-835C-6D4E-BC46-FBCCEC546149}" srcId="{A6BBF40C-773B-E147-B519-3C72C4425841}" destId="{D630F645-D739-DC4C-A737-A946BA850C23}" srcOrd="1" destOrd="0" parTransId="{26BD279A-88CC-B74B-B409-A5A2BFE6F5C8}" sibTransId="{5A9DC2D7-B2BA-E94C-A0FE-AA4C1DEFA46D}"/>
    <dgm:cxn modelId="{49FAEA81-88D0-5A4B-95DA-1355F4700142}" type="presOf" srcId="{2A906F23-3572-5843-AFA0-E0FAAE3CAF7E}" destId="{7FDAD9E1-42D6-1F44-9E60-47FE83BEFF59}" srcOrd="0" destOrd="1" presId="urn:microsoft.com/office/officeart/2005/8/layout/hList1"/>
    <dgm:cxn modelId="{A5865091-E0D4-AA47-AC65-C031D4A6E65B}" srcId="{8C48F4BC-2CE5-4841-835D-00634ADDA491}" destId="{5599C4D8-1A9B-984C-A0B4-14555819D007}" srcOrd="1" destOrd="0" parTransId="{4E122EC4-4D5F-204F-A31F-11FC1C2089B8}" sibTransId="{4453D358-FF6C-414E-BD6A-5A547D873220}"/>
    <dgm:cxn modelId="{16536291-58E4-914A-A954-990A2B1EE61D}" srcId="{A6BBF40C-773B-E147-B519-3C72C4425841}" destId="{FD34DCB7-0435-2444-8A46-AB742ED8855F}" srcOrd="0" destOrd="0" parTransId="{B9FE902A-4E3B-A241-85EB-245329D22F55}" sibTransId="{03909780-C666-C148-9393-C887B5CE0D96}"/>
    <dgm:cxn modelId="{694BC794-DB4F-D248-9ACA-07F4E2FDDDEB}" srcId="{CF78E65D-A2A2-534D-8737-D3E497831BF9}" destId="{60AC46D7-E05B-C044-BDA8-BAB78F2FF951}" srcOrd="1" destOrd="0" parTransId="{32A4B3C9-FCFA-B947-88B2-215F6F32B5A1}" sibTransId="{537C4F4D-A116-4843-A615-5A7CAFC1B0AC}"/>
    <dgm:cxn modelId="{A85C8BA1-4179-B948-A8BF-584131FC07C8}" srcId="{D5208CC8-CCF3-1743-8F6D-C58C342FA301}" destId="{C00699DF-02BE-7847-AED5-C16AD5E92E0F}" srcOrd="1" destOrd="0" parTransId="{DB0C6D0A-A708-5B4E-9938-A17FA0B7BDAF}" sibTransId="{77D52925-E130-814D-998C-AAA2532CBFF6}"/>
    <dgm:cxn modelId="{A31185AE-C791-144D-BD6F-C56072F91E13}" type="presOf" srcId="{8C48F4BC-2CE5-4841-835D-00634ADDA491}" destId="{0B5B78C4-4AB3-7249-BD1C-978EED9E5644}" srcOrd="0" destOrd="0" presId="urn:microsoft.com/office/officeart/2005/8/layout/hList1"/>
    <dgm:cxn modelId="{E9AAE0BD-9254-4149-B3F1-848741E69B88}" type="presOf" srcId="{7A05B9F8-F7C3-8945-A0FB-1C7C24ED82C0}" destId="{48A8CBDB-E2E0-624E-B43F-0830C3B47AE4}" srcOrd="0" destOrd="0" presId="urn:microsoft.com/office/officeart/2005/8/layout/hList1"/>
    <dgm:cxn modelId="{00F649C3-A9C6-9541-96D0-841C60DA7BC4}" type="presOf" srcId="{D630F645-D739-DC4C-A737-A946BA850C23}" destId="{8AE004F6-D1B7-C24C-A331-7A667BEBC621}" srcOrd="0" destOrd="1" presId="urn:microsoft.com/office/officeart/2005/8/layout/hList1"/>
    <dgm:cxn modelId="{928819C8-9D9A-3840-B964-8D021003A234}" type="presOf" srcId="{FD34DCB7-0435-2444-8A46-AB742ED8855F}" destId="{8AE004F6-D1B7-C24C-A331-7A667BEBC621}" srcOrd="0" destOrd="0" presId="urn:microsoft.com/office/officeart/2005/8/layout/hList1"/>
    <dgm:cxn modelId="{D88F16D5-7F62-DF4C-A0F0-F3F9DB0E1F3D}" srcId="{D8A80476-8F90-444A-BF37-D5C2819BBF11}" destId="{A6BBF40C-773B-E147-B519-3C72C4425841}" srcOrd="2" destOrd="0" parTransId="{C082A9E1-B0AF-2D46-8BA5-E9280AAE5372}" sibTransId="{8A1291E5-2BEB-2143-997A-BA131AB3893B}"/>
    <dgm:cxn modelId="{68CD35DB-6F62-DB47-B634-9C8DD76F09B5}" srcId="{F730BEC6-0A35-CF4E-AA01-84ABC1E1B8DC}" destId="{2A906F23-3572-5843-AFA0-E0FAAE3CAF7E}" srcOrd="1" destOrd="0" parTransId="{572DFE35-1D8B-C142-8631-56568A86283B}" sibTransId="{B8029D32-F224-9D40-9DB4-4A5EE172A90B}"/>
    <dgm:cxn modelId="{4B585DE8-33B4-AE44-BE22-2C95E2E9C4B7}" type="presOf" srcId="{24857067-8A0E-5A45-B79F-08E1335ADE97}" destId="{7FDAD9E1-42D6-1F44-9E60-47FE83BEFF59}" srcOrd="0" destOrd="0" presId="urn:microsoft.com/office/officeart/2005/8/layout/hList1"/>
    <dgm:cxn modelId="{1AA276F0-9A87-FE4F-BFAC-A80A1655D583}" type="presOf" srcId="{C6F49952-2BEB-DF4A-9BCF-1838A9B66809}" destId="{55BDB36F-0673-FC49-8845-C2B120A35F2F}" srcOrd="0" destOrd="0" presId="urn:microsoft.com/office/officeart/2005/8/layout/hList1"/>
    <dgm:cxn modelId="{B8FA96F3-569F-9D42-8148-92F4C3FBC665}" srcId="{D8A80476-8F90-444A-BF37-D5C2819BBF11}" destId="{CF78E65D-A2A2-534D-8737-D3E497831BF9}" srcOrd="3" destOrd="0" parTransId="{C10AA151-7BD6-E14D-A332-A56DE70092EA}" sibTransId="{BD1AF18B-D3A4-7E49-AFCD-B29A47AAB276}"/>
    <dgm:cxn modelId="{99B54DF4-BCCF-8246-9977-741B092E7E13}" type="presOf" srcId="{D5208CC8-CCF3-1743-8F6D-C58C342FA301}" destId="{59B1004C-5B17-0A4A-A179-B32CF622E556}" srcOrd="0" destOrd="0" presId="urn:microsoft.com/office/officeart/2005/8/layout/hList1"/>
    <dgm:cxn modelId="{AF66D6F4-BF46-A948-B2AF-B36038998C38}" type="presOf" srcId="{60AC46D7-E05B-C044-BDA8-BAB78F2FF951}" destId="{AA1828D9-F14E-5344-923F-1178CC05478C}" srcOrd="0" destOrd="1" presId="urn:microsoft.com/office/officeart/2005/8/layout/hList1"/>
    <dgm:cxn modelId="{AA23C12A-CED5-7849-867A-440AF33BCF8D}" type="presParOf" srcId="{FC485D0D-D92D-B948-843A-686CC4E40FB3}" destId="{744FD10B-29ED-A440-96AC-E92F019BDD21}" srcOrd="0" destOrd="0" presId="urn:microsoft.com/office/officeart/2005/8/layout/hList1"/>
    <dgm:cxn modelId="{1EC0D820-F905-2F44-A935-92913B2FF235}" type="presParOf" srcId="{744FD10B-29ED-A440-96AC-E92F019BDD21}" destId="{59B1004C-5B17-0A4A-A179-B32CF622E556}" srcOrd="0" destOrd="0" presId="urn:microsoft.com/office/officeart/2005/8/layout/hList1"/>
    <dgm:cxn modelId="{FE4EC226-8A3A-994D-BE5A-D42B72B53104}" type="presParOf" srcId="{744FD10B-29ED-A440-96AC-E92F019BDD21}" destId="{55BDB36F-0673-FC49-8845-C2B120A35F2F}" srcOrd="1" destOrd="0" presId="urn:microsoft.com/office/officeart/2005/8/layout/hList1"/>
    <dgm:cxn modelId="{2AB1DA13-9BBF-B94A-8B2B-7B017BF62C3F}" type="presParOf" srcId="{FC485D0D-D92D-B948-843A-686CC4E40FB3}" destId="{7BBEE2B6-7515-A94B-B5E7-3CE921BE2B13}" srcOrd="1" destOrd="0" presId="urn:microsoft.com/office/officeart/2005/8/layout/hList1"/>
    <dgm:cxn modelId="{A637A64F-DAFF-D94A-B204-61F201EC3EBA}" type="presParOf" srcId="{FC485D0D-D92D-B948-843A-686CC4E40FB3}" destId="{1EEBE5D0-706B-8842-8B8B-8487291E5722}" srcOrd="2" destOrd="0" presId="urn:microsoft.com/office/officeart/2005/8/layout/hList1"/>
    <dgm:cxn modelId="{80033456-7E60-8C44-BEE7-50E08C9C7758}" type="presParOf" srcId="{1EEBE5D0-706B-8842-8B8B-8487291E5722}" destId="{0B5B78C4-4AB3-7249-BD1C-978EED9E5644}" srcOrd="0" destOrd="0" presId="urn:microsoft.com/office/officeart/2005/8/layout/hList1"/>
    <dgm:cxn modelId="{4062E9B8-3FD5-A64B-A46E-8255065AA5F9}" type="presParOf" srcId="{1EEBE5D0-706B-8842-8B8B-8487291E5722}" destId="{48A8CBDB-E2E0-624E-B43F-0830C3B47AE4}" srcOrd="1" destOrd="0" presId="urn:microsoft.com/office/officeart/2005/8/layout/hList1"/>
    <dgm:cxn modelId="{A515D317-154A-A947-B74C-0F0ADD61EF7A}" type="presParOf" srcId="{FC485D0D-D92D-B948-843A-686CC4E40FB3}" destId="{7B9D95B0-77DA-5645-95A8-636EC8D894E8}" srcOrd="3" destOrd="0" presId="urn:microsoft.com/office/officeart/2005/8/layout/hList1"/>
    <dgm:cxn modelId="{8ED92E84-90B6-B841-80C0-C828AA65AC39}" type="presParOf" srcId="{FC485D0D-D92D-B948-843A-686CC4E40FB3}" destId="{BB59D7C3-CF66-8849-8381-67CAAE0B5655}" srcOrd="4" destOrd="0" presId="urn:microsoft.com/office/officeart/2005/8/layout/hList1"/>
    <dgm:cxn modelId="{6C82126C-BFF3-AE49-AB96-3A4A7714694D}" type="presParOf" srcId="{BB59D7C3-CF66-8849-8381-67CAAE0B5655}" destId="{F8D2E22C-C2E3-8247-82DB-2C68F02DF21E}" srcOrd="0" destOrd="0" presId="urn:microsoft.com/office/officeart/2005/8/layout/hList1"/>
    <dgm:cxn modelId="{66C7A159-5ECB-0045-91D4-6B7BB11533E4}" type="presParOf" srcId="{BB59D7C3-CF66-8849-8381-67CAAE0B5655}" destId="{8AE004F6-D1B7-C24C-A331-7A667BEBC621}" srcOrd="1" destOrd="0" presId="urn:microsoft.com/office/officeart/2005/8/layout/hList1"/>
    <dgm:cxn modelId="{DE8FBAE2-7FD2-564F-8555-A2C3143E34B1}" type="presParOf" srcId="{FC485D0D-D92D-B948-843A-686CC4E40FB3}" destId="{4441CED5-249A-4F4E-BB97-6DFF3CCCFFB3}" srcOrd="5" destOrd="0" presId="urn:microsoft.com/office/officeart/2005/8/layout/hList1"/>
    <dgm:cxn modelId="{30753B6E-4E8D-1043-8CB0-32DC2D2C27CD}" type="presParOf" srcId="{FC485D0D-D92D-B948-843A-686CC4E40FB3}" destId="{043B8EE2-279B-B74C-89D5-AC5ABF959418}" srcOrd="6" destOrd="0" presId="urn:microsoft.com/office/officeart/2005/8/layout/hList1"/>
    <dgm:cxn modelId="{31258340-0321-DC4C-9B9D-74E0A398AA1A}" type="presParOf" srcId="{043B8EE2-279B-B74C-89D5-AC5ABF959418}" destId="{CAE0B5D5-73F8-5A4D-A844-049873B9C6CA}" srcOrd="0" destOrd="0" presId="urn:microsoft.com/office/officeart/2005/8/layout/hList1"/>
    <dgm:cxn modelId="{58306C6A-9F34-FF42-BFAE-DD66709FDC02}" type="presParOf" srcId="{043B8EE2-279B-B74C-89D5-AC5ABF959418}" destId="{AA1828D9-F14E-5344-923F-1178CC05478C}" srcOrd="1" destOrd="0" presId="urn:microsoft.com/office/officeart/2005/8/layout/hList1"/>
    <dgm:cxn modelId="{1830B81E-0AC6-D74A-B096-83381F7919F9}" type="presParOf" srcId="{FC485D0D-D92D-B948-843A-686CC4E40FB3}" destId="{F05645B1-BCCC-D44E-A7E6-302B77983D90}" srcOrd="7" destOrd="0" presId="urn:microsoft.com/office/officeart/2005/8/layout/hList1"/>
    <dgm:cxn modelId="{E3871BA2-27B5-4B49-B651-1AC9DB769D83}" type="presParOf" srcId="{FC485D0D-D92D-B948-843A-686CC4E40FB3}" destId="{B6215389-A343-D14C-A69D-B2BE14903870}" srcOrd="8" destOrd="0" presId="urn:microsoft.com/office/officeart/2005/8/layout/hList1"/>
    <dgm:cxn modelId="{92479417-4581-254C-AB2C-00669F3E951C}" type="presParOf" srcId="{B6215389-A343-D14C-A69D-B2BE14903870}" destId="{AD0007AE-6AB0-DE4C-A3B0-5FCFF34CA595}" srcOrd="0" destOrd="0" presId="urn:microsoft.com/office/officeart/2005/8/layout/hList1"/>
    <dgm:cxn modelId="{C53317D9-651E-914C-83D5-5D3B7CF134FE}" type="presParOf" srcId="{B6215389-A343-D14C-A69D-B2BE14903870}" destId="{7FDAD9E1-42D6-1F44-9E60-47FE83BEFF59}" srcOrd="1" destOrd="0" presId="urn:microsoft.com/office/officeart/2005/8/layout/h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640640-4545-4043-AF03-4D27AFDB560D}">
      <dsp:nvSpPr>
        <dsp:cNvPr id="0" name=""/>
        <dsp:cNvSpPr/>
      </dsp:nvSpPr>
      <dsp:spPr>
        <a:xfrm>
          <a:off x="2957" y="857178"/>
          <a:ext cx="2312788" cy="9251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Player</a:t>
          </a:r>
        </a:p>
      </dsp:txBody>
      <dsp:txXfrm>
        <a:off x="465515" y="857178"/>
        <a:ext cx="1387673" cy="925115"/>
      </dsp:txXfrm>
    </dsp:sp>
    <dsp:sp modelId="{0999E811-4B5C-5D44-8AC2-F0B5B5849B13}">
      <dsp:nvSpPr>
        <dsp:cNvPr id="0" name=""/>
        <dsp:cNvSpPr/>
      </dsp:nvSpPr>
      <dsp:spPr>
        <a:xfrm>
          <a:off x="2015083" y="935813"/>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Role at the table (Player vs DM)</a:t>
          </a:r>
        </a:p>
      </dsp:txBody>
      <dsp:txXfrm>
        <a:off x="2399006" y="935813"/>
        <a:ext cx="1151769" cy="767845"/>
      </dsp:txXfrm>
    </dsp:sp>
    <dsp:sp modelId="{CC041B05-2A50-6B4E-9638-E31EACB7B35F}">
      <dsp:nvSpPr>
        <dsp:cNvPr id="0" name=""/>
        <dsp:cNvSpPr/>
      </dsp:nvSpPr>
      <dsp:spPr>
        <a:xfrm>
          <a:off x="3665952" y="935813"/>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Phases of Play (Action/Bonus/Movement)</a:t>
          </a:r>
        </a:p>
      </dsp:txBody>
      <dsp:txXfrm>
        <a:off x="4049875" y="935813"/>
        <a:ext cx="1151769" cy="767845"/>
      </dsp:txXfrm>
    </dsp:sp>
    <dsp:sp modelId="{FE5F729F-EAB4-3A44-BF2B-EACDC9BBD89D}">
      <dsp:nvSpPr>
        <dsp:cNvPr id="0" name=""/>
        <dsp:cNvSpPr/>
      </dsp:nvSpPr>
      <dsp:spPr>
        <a:xfrm>
          <a:off x="5316820" y="935813"/>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t" anchorCtr="0">
          <a:noAutofit/>
        </a:bodyPr>
        <a:lstStyle/>
        <a:p>
          <a:pPr marL="0" lvl="0" indent="0" algn="l" defTabSz="355600">
            <a:lnSpc>
              <a:spcPct val="90000"/>
            </a:lnSpc>
            <a:spcBef>
              <a:spcPct val="0"/>
            </a:spcBef>
            <a:spcAft>
              <a:spcPct val="35000"/>
            </a:spcAft>
            <a:buNone/>
          </a:pPr>
          <a:r>
            <a:rPr lang="en-US" sz="800" kern="1200" dirty="0"/>
            <a:t>Play Style</a:t>
          </a:r>
        </a:p>
        <a:p>
          <a:pPr marL="57150" lvl="1" indent="-57150" algn="l" defTabSz="266700">
            <a:lnSpc>
              <a:spcPct val="90000"/>
            </a:lnSpc>
            <a:spcBef>
              <a:spcPct val="0"/>
            </a:spcBef>
            <a:spcAft>
              <a:spcPct val="15000"/>
            </a:spcAft>
            <a:buChar char="•"/>
          </a:pPr>
          <a:r>
            <a:rPr lang="en-US" sz="600" kern="1200" dirty="0"/>
            <a:t>Melee/Range/Caster/Support</a:t>
          </a:r>
        </a:p>
      </dsp:txBody>
      <dsp:txXfrm>
        <a:off x="5700743" y="935813"/>
        <a:ext cx="1151769" cy="767845"/>
      </dsp:txXfrm>
    </dsp:sp>
    <dsp:sp modelId="{ADD9B798-0FB0-F448-9599-ECB02A1BA447}">
      <dsp:nvSpPr>
        <dsp:cNvPr id="0" name=""/>
        <dsp:cNvSpPr/>
      </dsp:nvSpPr>
      <dsp:spPr>
        <a:xfrm>
          <a:off x="6967689" y="935813"/>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Game Style (Gritty Realism, Sarcasm, Humor, Heavy Combat, Political, Urban)</a:t>
          </a:r>
        </a:p>
      </dsp:txBody>
      <dsp:txXfrm>
        <a:off x="7351612" y="935813"/>
        <a:ext cx="1151769" cy="767845"/>
      </dsp:txXfrm>
    </dsp:sp>
    <dsp:sp modelId="{AAB7B973-F85C-824E-8292-D29437F5EC6E}">
      <dsp:nvSpPr>
        <dsp:cNvPr id="0" name=""/>
        <dsp:cNvSpPr/>
      </dsp:nvSpPr>
      <dsp:spPr>
        <a:xfrm>
          <a:off x="8618558" y="935813"/>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Party Play vs Person Play</a:t>
          </a:r>
        </a:p>
      </dsp:txBody>
      <dsp:txXfrm>
        <a:off x="9002481" y="935813"/>
        <a:ext cx="1151769" cy="767845"/>
      </dsp:txXfrm>
    </dsp:sp>
    <dsp:sp modelId="{6C311438-8327-F441-A4CF-D926BBE57155}">
      <dsp:nvSpPr>
        <dsp:cNvPr id="0" name=""/>
        <dsp:cNvSpPr/>
      </dsp:nvSpPr>
      <dsp:spPr>
        <a:xfrm>
          <a:off x="2957" y="1911810"/>
          <a:ext cx="2312788" cy="9251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DM</a:t>
          </a:r>
        </a:p>
      </dsp:txBody>
      <dsp:txXfrm>
        <a:off x="465515" y="1911810"/>
        <a:ext cx="1387673" cy="925115"/>
      </dsp:txXfrm>
    </dsp:sp>
    <dsp:sp modelId="{FE31B794-C767-B541-B402-1CDDC24616F4}">
      <dsp:nvSpPr>
        <dsp:cNvPr id="0" name=""/>
        <dsp:cNvSpPr/>
      </dsp:nvSpPr>
      <dsp:spPr>
        <a:xfrm>
          <a:off x="2015083" y="1990445"/>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t" anchorCtr="0">
          <a:noAutofit/>
        </a:bodyPr>
        <a:lstStyle/>
        <a:p>
          <a:pPr marL="0" lvl="0" indent="0" algn="l" defTabSz="622300">
            <a:lnSpc>
              <a:spcPct val="90000"/>
            </a:lnSpc>
            <a:spcBef>
              <a:spcPct val="0"/>
            </a:spcBef>
            <a:spcAft>
              <a:spcPct val="35000"/>
            </a:spcAft>
            <a:buNone/>
          </a:pPr>
          <a:r>
            <a:rPr lang="en-US" sz="1400" kern="1200" dirty="0"/>
            <a:t>Job of the DM</a:t>
          </a:r>
        </a:p>
        <a:p>
          <a:pPr marL="57150" lvl="1" indent="-57150" algn="l" defTabSz="488950">
            <a:lnSpc>
              <a:spcPct val="90000"/>
            </a:lnSpc>
            <a:spcBef>
              <a:spcPct val="0"/>
            </a:spcBef>
            <a:spcAft>
              <a:spcPct val="15000"/>
            </a:spcAft>
            <a:buChar char="•"/>
          </a:pPr>
          <a:r>
            <a:rPr lang="en-US" sz="1100" kern="1200" dirty="0"/>
            <a:t>Referee</a:t>
          </a:r>
        </a:p>
        <a:p>
          <a:pPr marL="57150" lvl="1" indent="-57150" algn="l" defTabSz="488950">
            <a:lnSpc>
              <a:spcPct val="90000"/>
            </a:lnSpc>
            <a:spcBef>
              <a:spcPct val="0"/>
            </a:spcBef>
            <a:spcAft>
              <a:spcPct val="15000"/>
            </a:spcAft>
            <a:buChar char="•"/>
          </a:pPr>
          <a:r>
            <a:rPr lang="en-US" sz="1100" kern="1200" dirty="0"/>
            <a:t> Narrator</a:t>
          </a:r>
        </a:p>
        <a:p>
          <a:pPr marL="57150" lvl="1" indent="-57150" algn="l" defTabSz="488950">
            <a:lnSpc>
              <a:spcPct val="90000"/>
            </a:lnSpc>
            <a:spcBef>
              <a:spcPct val="0"/>
            </a:spcBef>
            <a:spcAft>
              <a:spcPct val="15000"/>
            </a:spcAft>
            <a:buChar char="•"/>
          </a:pPr>
          <a:r>
            <a:rPr lang="en-US" sz="1100" kern="1200" dirty="0"/>
            <a:t>Memory</a:t>
          </a:r>
        </a:p>
      </dsp:txBody>
      <dsp:txXfrm>
        <a:off x="2399006" y="1990445"/>
        <a:ext cx="1151769" cy="767845"/>
      </dsp:txXfrm>
    </dsp:sp>
    <dsp:sp modelId="{C27B374B-9B27-184A-ADCD-7FB80490B2F5}">
      <dsp:nvSpPr>
        <dsp:cNvPr id="0" name=""/>
        <dsp:cNvSpPr/>
      </dsp:nvSpPr>
      <dsp:spPr>
        <a:xfrm>
          <a:off x="3665952" y="1990445"/>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Before the Table - How should it go</a:t>
          </a:r>
        </a:p>
      </dsp:txBody>
      <dsp:txXfrm>
        <a:off x="4049875" y="1990445"/>
        <a:ext cx="1151769" cy="767845"/>
      </dsp:txXfrm>
    </dsp:sp>
    <dsp:sp modelId="{8DCE8927-257A-F342-82B1-F2193F3DD57E}">
      <dsp:nvSpPr>
        <dsp:cNvPr id="0" name=""/>
        <dsp:cNvSpPr/>
      </dsp:nvSpPr>
      <dsp:spPr>
        <a:xfrm>
          <a:off x="5316820" y="1990445"/>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At the Table - How is it going</a:t>
          </a:r>
        </a:p>
      </dsp:txBody>
      <dsp:txXfrm>
        <a:off x="5700743" y="1990445"/>
        <a:ext cx="1151769" cy="767845"/>
      </dsp:txXfrm>
    </dsp:sp>
    <dsp:sp modelId="{19F06029-C686-A94A-9F5C-EAFE0CC87BB4}">
      <dsp:nvSpPr>
        <dsp:cNvPr id="0" name=""/>
        <dsp:cNvSpPr/>
      </dsp:nvSpPr>
      <dsp:spPr>
        <a:xfrm>
          <a:off x="6967689" y="1990445"/>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After the Table - How did it actually go</a:t>
          </a:r>
        </a:p>
      </dsp:txBody>
      <dsp:txXfrm>
        <a:off x="7351612" y="1990445"/>
        <a:ext cx="1151769" cy="767845"/>
      </dsp:txXfrm>
    </dsp:sp>
    <dsp:sp modelId="{AAA8E7D6-BFD1-DC4F-93D6-47B12F07B7D8}">
      <dsp:nvSpPr>
        <dsp:cNvPr id="0" name=""/>
        <dsp:cNvSpPr/>
      </dsp:nvSpPr>
      <dsp:spPr>
        <a:xfrm>
          <a:off x="8618558" y="1990445"/>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Know your game - not just the monsters - but the players too</a:t>
          </a:r>
        </a:p>
      </dsp:txBody>
      <dsp:txXfrm>
        <a:off x="9002481" y="1990445"/>
        <a:ext cx="1151769" cy="767845"/>
      </dsp:txXfrm>
    </dsp:sp>
    <dsp:sp modelId="{3F753B4A-8383-0B49-9BE3-625EDAD95DBB}">
      <dsp:nvSpPr>
        <dsp:cNvPr id="0" name=""/>
        <dsp:cNvSpPr/>
      </dsp:nvSpPr>
      <dsp:spPr>
        <a:xfrm>
          <a:off x="2957" y="2966442"/>
          <a:ext cx="2312788" cy="9251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Running a Game</a:t>
          </a:r>
        </a:p>
      </dsp:txBody>
      <dsp:txXfrm>
        <a:off x="465515" y="2966442"/>
        <a:ext cx="1387673" cy="925115"/>
      </dsp:txXfrm>
    </dsp:sp>
    <dsp:sp modelId="{ADC3A4D5-4496-D849-8FAD-7D4004204604}">
      <dsp:nvSpPr>
        <dsp:cNvPr id="0" name=""/>
        <dsp:cNvSpPr/>
      </dsp:nvSpPr>
      <dsp:spPr>
        <a:xfrm>
          <a:off x="2015083" y="3045077"/>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Session Zero</a:t>
          </a:r>
        </a:p>
      </dsp:txBody>
      <dsp:txXfrm>
        <a:off x="2399006" y="3045077"/>
        <a:ext cx="1151769" cy="767845"/>
      </dsp:txXfrm>
    </dsp:sp>
    <dsp:sp modelId="{566CA02C-5BE0-D443-8D76-C9EE7125A66C}">
      <dsp:nvSpPr>
        <dsp:cNvPr id="0" name=""/>
        <dsp:cNvSpPr/>
      </dsp:nvSpPr>
      <dsp:spPr>
        <a:xfrm>
          <a:off x="3665952" y="3045077"/>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House Rules</a:t>
          </a:r>
        </a:p>
      </dsp:txBody>
      <dsp:txXfrm>
        <a:off x="4049875" y="3045077"/>
        <a:ext cx="1151769" cy="767845"/>
      </dsp:txXfrm>
    </dsp:sp>
    <dsp:sp modelId="{F3EF166A-4572-9840-97A5-321EF40800DD}">
      <dsp:nvSpPr>
        <dsp:cNvPr id="0" name=""/>
        <dsp:cNvSpPr/>
      </dsp:nvSpPr>
      <dsp:spPr>
        <a:xfrm>
          <a:off x="5316820" y="3045077"/>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Setting the stage</a:t>
          </a:r>
        </a:p>
      </dsp:txBody>
      <dsp:txXfrm>
        <a:off x="5700743" y="3045077"/>
        <a:ext cx="1151769" cy="767845"/>
      </dsp:txXfrm>
    </dsp:sp>
    <dsp:sp modelId="{4D6E4694-9122-734E-A94F-772BA700638C}">
      <dsp:nvSpPr>
        <dsp:cNvPr id="0" name=""/>
        <dsp:cNvSpPr/>
      </dsp:nvSpPr>
      <dsp:spPr>
        <a:xfrm>
          <a:off x="6967689" y="3045077"/>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Moving the action</a:t>
          </a:r>
        </a:p>
      </dsp:txBody>
      <dsp:txXfrm>
        <a:off x="7351612" y="3045077"/>
        <a:ext cx="1151769" cy="767845"/>
      </dsp:txXfrm>
    </dsp:sp>
    <dsp:sp modelId="{7ED0E597-DD90-F14F-B0B9-313600C3C39C}">
      <dsp:nvSpPr>
        <dsp:cNvPr id="0" name=""/>
        <dsp:cNvSpPr/>
      </dsp:nvSpPr>
      <dsp:spPr>
        <a:xfrm>
          <a:off x="8618558" y="3045077"/>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Start simple</a:t>
          </a:r>
        </a:p>
      </dsp:txBody>
      <dsp:txXfrm>
        <a:off x="9002481" y="3045077"/>
        <a:ext cx="1151769" cy="767845"/>
      </dsp:txXfrm>
    </dsp:sp>
    <dsp:sp modelId="{9573CF52-5377-9248-A49C-E3F5696CFCE6}">
      <dsp:nvSpPr>
        <dsp:cNvPr id="0" name=""/>
        <dsp:cNvSpPr/>
      </dsp:nvSpPr>
      <dsp:spPr>
        <a:xfrm>
          <a:off x="10269427" y="3045077"/>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Hooks</a:t>
          </a:r>
        </a:p>
      </dsp:txBody>
      <dsp:txXfrm>
        <a:off x="10653350" y="3045077"/>
        <a:ext cx="1151769" cy="767845"/>
      </dsp:txXfrm>
    </dsp:sp>
    <dsp:sp modelId="{989C43C1-C4C9-C549-BE33-C51130912D48}">
      <dsp:nvSpPr>
        <dsp:cNvPr id="0" name=""/>
        <dsp:cNvSpPr/>
      </dsp:nvSpPr>
      <dsp:spPr>
        <a:xfrm>
          <a:off x="2957" y="4021073"/>
          <a:ext cx="2312788" cy="9251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Worldbuilding</a:t>
          </a:r>
        </a:p>
      </dsp:txBody>
      <dsp:txXfrm>
        <a:off x="465515" y="4021073"/>
        <a:ext cx="1387673" cy="925115"/>
      </dsp:txXfrm>
    </dsp:sp>
    <dsp:sp modelId="{C66EED02-7E76-E94A-97CC-219D76F119A6}">
      <dsp:nvSpPr>
        <dsp:cNvPr id="0" name=""/>
        <dsp:cNvSpPr/>
      </dsp:nvSpPr>
      <dsp:spPr>
        <a:xfrm>
          <a:off x="2015083" y="4099708"/>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Start Simple</a:t>
          </a:r>
        </a:p>
      </dsp:txBody>
      <dsp:txXfrm>
        <a:off x="2399006" y="4099708"/>
        <a:ext cx="1151769" cy="767845"/>
      </dsp:txXfrm>
    </dsp:sp>
    <dsp:sp modelId="{2B5347B0-5644-B54F-B0BF-43ED4134FE0F}">
      <dsp:nvSpPr>
        <dsp:cNvPr id="0" name=""/>
        <dsp:cNvSpPr/>
      </dsp:nvSpPr>
      <dsp:spPr>
        <a:xfrm>
          <a:off x="3665952" y="4099708"/>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Start Small</a:t>
          </a:r>
        </a:p>
      </dsp:txBody>
      <dsp:txXfrm>
        <a:off x="4049875" y="4099708"/>
        <a:ext cx="1151769" cy="767845"/>
      </dsp:txXfrm>
    </dsp:sp>
    <dsp:sp modelId="{83D03AA0-E4EB-854A-BBF7-E37E8DA955DC}">
      <dsp:nvSpPr>
        <dsp:cNvPr id="0" name=""/>
        <dsp:cNvSpPr/>
      </dsp:nvSpPr>
      <dsp:spPr>
        <a:xfrm>
          <a:off x="5316820" y="4099708"/>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Start with what you know</a:t>
          </a:r>
        </a:p>
      </dsp:txBody>
      <dsp:txXfrm>
        <a:off x="5700743" y="4099708"/>
        <a:ext cx="1151769" cy="767845"/>
      </dsp:txXfrm>
    </dsp:sp>
    <dsp:sp modelId="{F15C6DBC-FE00-3A4A-817E-45B4C0DE9B7B}">
      <dsp:nvSpPr>
        <dsp:cNvPr id="0" name=""/>
        <dsp:cNvSpPr/>
      </dsp:nvSpPr>
      <dsp:spPr>
        <a:xfrm>
          <a:off x="6967689" y="4099708"/>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Make it possible</a:t>
          </a:r>
        </a:p>
      </dsp:txBody>
      <dsp:txXfrm>
        <a:off x="7351612" y="4099708"/>
        <a:ext cx="1151769" cy="767845"/>
      </dsp:txXfrm>
    </dsp:sp>
    <dsp:sp modelId="{6BE6FFF6-908E-D243-A59D-9D36F04754DA}">
      <dsp:nvSpPr>
        <dsp:cNvPr id="0" name=""/>
        <dsp:cNvSpPr/>
      </dsp:nvSpPr>
      <dsp:spPr>
        <a:xfrm>
          <a:off x="8618558" y="4099708"/>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Resources</a:t>
          </a:r>
        </a:p>
      </dsp:txBody>
      <dsp:txXfrm>
        <a:off x="9002481" y="4099708"/>
        <a:ext cx="1151769" cy="767845"/>
      </dsp:txXfrm>
    </dsp:sp>
    <dsp:sp modelId="{0543279F-67EF-4B41-99A0-56162A4CE24A}">
      <dsp:nvSpPr>
        <dsp:cNvPr id="0" name=""/>
        <dsp:cNvSpPr/>
      </dsp:nvSpPr>
      <dsp:spPr>
        <a:xfrm>
          <a:off x="2957" y="5075705"/>
          <a:ext cx="2312788" cy="92511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1430" rIns="0" bIns="11430" numCol="1" spcCol="1270" anchor="ctr" anchorCtr="0">
          <a:noAutofit/>
        </a:bodyPr>
        <a:lstStyle/>
        <a:p>
          <a:pPr marL="0" lvl="0" indent="0" algn="ctr" defTabSz="800100">
            <a:lnSpc>
              <a:spcPct val="90000"/>
            </a:lnSpc>
            <a:spcBef>
              <a:spcPct val="0"/>
            </a:spcBef>
            <a:spcAft>
              <a:spcPct val="35000"/>
            </a:spcAft>
            <a:buNone/>
          </a:pPr>
          <a:r>
            <a:rPr lang="en-US" sz="1800" kern="1200" dirty="0"/>
            <a:t>Online Play</a:t>
          </a:r>
        </a:p>
      </dsp:txBody>
      <dsp:txXfrm>
        <a:off x="465515" y="5075705"/>
        <a:ext cx="1387673" cy="925115"/>
      </dsp:txXfrm>
    </dsp:sp>
    <dsp:sp modelId="{11ED341C-D6C2-8F43-8E03-01A8E2E2D9D8}">
      <dsp:nvSpPr>
        <dsp:cNvPr id="0" name=""/>
        <dsp:cNvSpPr/>
      </dsp:nvSpPr>
      <dsp:spPr>
        <a:xfrm>
          <a:off x="2015083" y="5154340"/>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D&amp;D Beyond</a:t>
          </a:r>
        </a:p>
      </dsp:txBody>
      <dsp:txXfrm>
        <a:off x="2399006" y="5154340"/>
        <a:ext cx="1151769" cy="767845"/>
      </dsp:txXfrm>
    </dsp:sp>
    <dsp:sp modelId="{DEDE2550-8BDA-1344-B2B4-A1B281324092}">
      <dsp:nvSpPr>
        <dsp:cNvPr id="0" name=""/>
        <dsp:cNvSpPr/>
      </dsp:nvSpPr>
      <dsp:spPr>
        <a:xfrm>
          <a:off x="3665952" y="5154340"/>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Kobold Fight Club</a:t>
          </a:r>
        </a:p>
      </dsp:txBody>
      <dsp:txXfrm>
        <a:off x="4049875" y="5154340"/>
        <a:ext cx="1151769" cy="767845"/>
      </dsp:txXfrm>
    </dsp:sp>
    <dsp:sp modelId="{D22C3D78-998D-414C-AEBF-88AFE8BDB30C}">
      <dsp:nvSpPr>
        <dsp:cNvPr id="0" name=""/>
        <dsp:cNvSpPr/>
      </dsp:nvSpPr>
      <dsp:spPr>
        <a:xfrm>
          <a:off x="5316820" y="5154340"/>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Roll20</a:t>
          </a:r>
        </a:p>
      </dsp:txBody>
      <dsp:txXfrm>
        <a:off x="5700743" y="5154340"/>
        <a:ext cx="1151769" cy="767845"/>
      </dsp:txXfrm>
    </dsp:sp>
    <dsp:sp modelId="{E0E52AA4-1D91-0144-837E-AF8E6A20FC45}">
      <dsp:nvSpPr>
        <dsp:cNvPr id="0" name=""/>
        <dsp:cNvSpPr/>
      </dsp:nvSpPr>
      <dsp:spPr>
        <a:xfrm>
          <a:off x="6967689" y="5154340"/>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Token Maker</a:t>
          </a:r>
        </a:p>
      </dsp:txBody>
      <dsp:txXfrm>
        <a:off x="7351612" y="5154340"/>
        <a:ext cx="1151769" cy="767845"/>
      </dsp:txXfrm>
    </dsp:sp>
    <dsp:sp modelId="{FF6DA5F4-BED0-9A4D-9B0B-6551C9C1D33E}">
      <dsp:nvSpPr>
        <dsp:cNvPr id="0" name=""/>
        <dsp:cNvSpPr/>
      </dsp:nvSpPr>
      <dsp:spPr>
        <a:xfrm>
          <a:off x="8618558" y="5154340"/>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Google Images</a:t>
          </a:r>
        </a:p>
      </dsp:txBody>
      <dsp:txXfrm>
        <a:off x="9002481" y="5154340"/>
        <a:ext cx="1151769" cy="767845"/>
      </dsp:txXfrm>
    </dsp:sp>
    <dsp:sp modelId="{5C7C2AE4-8DC4-384D-9FB1-36A9A741C3C6}">
      <dsp:nvSpPr>
        <dsp:cNvPr id="0" name=""/>
        <dsp:cNvSpPr/>
      </dsp:nvSpPr>
      <dsp:spPr>
        <a:xfrm>
          <a:off x="10269427" y="5154340"/>
          <a:ext cx="1919614" cy="767845"/>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60" tIns="5080" rIns="0" bIns="5080" numCol="1" spcCol="1270" anchor="ctr" anchorCtr="0">
          <a:noAutofit/>
        </a:bodyPr>
        <a:lstStyle/>
        <a:p>
          <a:pPr marL="0" lvl="0" indent="0" algn="ctr" defTabSz="355600">
            <a:lnSpc>
              <a:spcPct val="90000"/>
            </a:lnSpc>
            <a:spcBef>
              <a:spcPct val="0"/>
            </a:spcBef>
            <a:spcAft>
              <a:spcPct val="35000"/>
            </a:spcAft>
            <a:buNone/>
          </a:pPr>
          <a:r>
            <a:rPr lang="en-US" sz="800" kern="1200" dirty="0"/>
            <a:t>Lost Atlas</a:t>
          </a:r>
          <a:br>
            <a:rPr lang="en-US" sz="800" kern="1200" dirty="0"/>
          </a:br>
          <a:r>
            <a:rPr lang="en-US" sz="800" kern="1200" dirty="0" err="1"/>
            <a:t>lostatlas.co</a:t>
          </a:r>
          <a:endParaRPr lang="en-US" sz="800" kern="1200" dirty="0"/>
        </a:p>
      </dsp:txBody>
      <dsp:txXfrm>
        <a:off x="10653350" y="5154340"/>
        <a:ext cx="1151769" cy="7678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B1004C-5B17-0A4A-A179-B32CF622E556}">
      <dsp:nvSpPr>
        <dsp:cNvPr id="0" name=""/>
        <dsp:cNvSpPr/>
      </dsp:nvSpPr>
      <dsp:spPr>
        <a:xfrm>
          <a:off x="5441" y="230333"/>
          <a:ext cx="2085968" cy="6566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u="sng" kern="1200" baseline="0" dirty="0">
              <a:solidFill>
                <a:schemeClr val="bg1"/>
              </a:solidFill>
              <a:latin typeface="+mn-lt"/>
              <a:ea typeface="+mn-ea"/>
              <a:cs typeface="+mn-cs"/>
            </a:rPr>
            <a:t>Learn to Play D&amp;D</a:t>
          </a:r>
          <a:endParaRPr lang="en-US" sz="1800" kern="1200" dirty="0"/>
        </a:p>
      </dsp:txBody>
      <dsp:txXfrm>
        <a:off x="5441" y="230333"/>
        <a:ext cx="2085968" cy="656644"/>
      </dsp:txXfrm>
    </dsp:sp>
    <dsp:sp modelId="{55BDB36F-0673-FC49-8845-C2B120A35F2F}">
      <dsp:nvSpPr>
        <dsp:cNvPr id="0" name=""/>
        <dsp:cNvSpPr/>
      </dsp:nvSpPr>
      <dsp:spPr>
        <a:xfrm>
          <a:off x="5441" y="886977"/>
          <a:ext cx="2085968"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Friday</a:t>
          </a:r>
        </a:p>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7:30pm</a:t>
          </a:r>
        </a:p>
      </dsp:txBody>
      <dsp:txXfrm>
        <a:off x="5441" y="886977"/>
        <a:ext cx="2085968" cy="790560"/>
      </dsp:txXfrm>
    </dsp:sp>
    <dsp:sp modelId="{0B5B78C4-4AB3-7249-BD1C-978EED9E5644}">
      <dsp:nvSpPr>
        <dsp:cNvPr id="0" name=""/>
        <dsp:cNvSpPr/>
      </dsp:nvSpPr>
      <dsp:spPr>
        <a:xfrm>
          <a:off x="2383445" y="230333"/>
          <a:ext cx="2085968" cy="6566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u="sng" kern="1200" dirty="0">
              <a:solidFill>
                <a:schemeClr val="bg1"/>
              </a:solidFill>
              <a:latin typeface="+mn-lt"/>
              <a:ea typeface="+mn-ea"/>
              <a:cs typeface="+mn-cs"/>
            </a:rPr>
            <a:t>Learn to be a Dungeon Master</a:t>
          </a:r>
        </a:p>
      </dsp:txBody>
      <dsp:txXfrm>
        <a:off x="2383445" y="230333"/>
        <a:ext cx="2085968" cy="656644"/>
      </dsp:txXfrm>
    </dsp:sp>
    <dsp:sp modelId="{48A8CBDB-E2E0-624E-B43F-0830C3B47AE4}">
      <dsp:nvSpPr>
        <dsp:cNvPr id="0" name=""/>
        <dsp:cNvSpPr/>
      </dsp:nvSpPr>
      <dsp:spPr>
        <a:xfrm>
          <a:off x="2383445" y="886977"/>
          <a:ext cx="2085968"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Saturday</a:t>
          </a:r>
        </a:p>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11:30 am</a:t>
          </a:r>
        </a:p>
      </dsp:txBody>
      <dsp:txXfrm>
        <a:off x="2383445" y="886977"/>
        <a:ext cx="2085968" cy="790560"/>
      </dsp:txXfrm>
    </dsp:sp>
    <dsp:sp modelId="{F8D2E22C-C2E3-8247-82DB-2C68F02DF21E}">
      <dsp:nvSpPr>
        <dsp:cNvPr id="0" name=""/>
        <dsp:cNvSpPr/>
      </dsp:nvSpPr>
      <dsp:spPr>
        <a:xfrm>
          <a:off x="4761448" y="230333"/>
          <a:ext cx="2085968" cy="6566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u="sng" kern="1200" dirty="0">
              <a:solidFill>
                <a:schemeClr val="bg1"/>
              </a:solidFill>
              <a:latin typeface="+mn-lt"/>
              <a:ea typeface="+mn-ea"/>
              <a:cs typeface="+mn-cs"/>
            </a:rPr>
            <a:t>Worldbuilding for D&amp;D</a:t>
          </a:r>
        </a:p>
      </dsp:txBody>
      <dsp:txXfrm>
        <a:off x="4761448" y="230333"/>
        <a:ext cx="2085968" cy="656644"/>
      </dsp:txXfrm>
    </dsp:sp>
    <dsp:sp modelId="{8AE004F6-D1B7-C24C-A331-7A667BEBC621}">
      <dsp:nvSpPr>
        <dsp:cNvPr id="0" name=""/>
        <dsp:cNvSpPr/>
      </dsp:nvSpPr>
      <dsp:spPr>
        <a:xfrm>
          <a:off x="4761448" y="886977"/>
          <a:ext cx="2085968"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Saturday</a:t>
          </a:r>
        </a:p>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1:30 pm</a:t>
          </a:r>
        </a:p>
      </dsp:txBody>
      <dsp:txXfrm>
        <a:off x="4761448" y="886977"/>
        <a:ext cx="2085968" cy="790560"/>
      </dsp:txXfrm>
    </dsp:sp>
    <dsp:sp modelId="{CAE0B5D5-73F8-5A4D-A844-049873B9C6CA}">
      <dsp:nvSpPr>
        <dsp:cNvPr id="0" name=""/>
        <dsp:cNvSpPr/>
      </dsp:nvSpPr>
      <dsp:spPr>
        <a:xfrm>
          <a:off x="7139452" y="230333"/>
          <a:ext cx="2085968" cy="6566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u="sng" kern="1200" dirty="0">
              <a:solidFill>
                <a:schemeClr val="bg1"/>
              </a:solidFill>
              <a:latin typeface="+mn-lt"/>
              <a:ea typeface="+mn-ea"/>
              <a:cs typeface="+mn-cs"/>
            </a:rPr>
            <a:t>Running the Game and Campaign</a:t>
          </a:r>
        </a:p>
      </dsp:txBody>
      <dsp:txXfrm>
        <a:off x="7139452" y="230333"/>
        <a:ext cx="2085968" cy="656644"/>
      </dsp:txXfrm>
    </dsp:sp>
    <dsp:sp modelId="{AA1828D9-F14E-5344-923F-1178CC05478C}">
      <dsp:nvSpPr>
        <dsp:cNvPr id="0" name=""/>
        <dsp:cNvSpPr/>
      </dsp:nvSpPr>
      <dsp:spPr>
        <a:xfrm>
          <a:off x="7139452" y="886977"/>
          <a:ext cx="2085968"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Sunday</a:t>
          </a:r>
        </a:p>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12:30 pm</a:t>
          </a:r>
        </a:p>
      </dsp:txBody>
      <dsp:txXfrm>
        <a:off x="7139452" y="886977"/>
        <a:ext cx="2085968" cy="790560"/>
      </dsp:txXfrm>
    </dsp:sp>
    <dsp:sp modelId="{AD0007AE-6AB0-DE4C-A3B0-5FCFF34CA595}">
      <dsp:nvSpPr>
        <dsp:cNvPr id="0" name=""/>
        <dsp:cNvSpPr/>
      </dsp:nvSpPr>
      <dsp:spPr>
        <a:xfrm>
          <a:off x="9517456" y="230333"/>
          <a:ext cx="2085968" cy="65664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u="sng" kern="1200" dirty="0">
              <a:solidFill>
                <a:schemeClr val="bg1"/>
              </a:solidFill>
              <a:latin typeface="+mn-lt"/>
              <a:ea typeface="+mn-ea"/>
              <a:cs typeface="+mn-cs"/>
            </a:rPr>
            <a:t>Using Online Tools to Play D&amp;D</a:t>
          </a:r>
        </a:p>
      </dsp:txBody>
      <dsp:txXfrm>
        <a:off x="9517456" y="230333"/>
        <a:ext cx="2085968" cy="656644"/>
      </dsp:txXfrm>
    </dsp:sp>
    <dsp:sp modelId="{7FDAD9E1-42D6-1F44-9E60-47FE83BEFF59}">
      <dsp:nvSpPr>
        <dsp:cNvPr id="0" name=""/>
        <dsp:cNvSpPr/>
      </dsp:nvSpPr>
      <dsp:spPr>
        <a:xfrm>
          <a:off x="9517456" y="886977"/>
          <a:ext cx="2085968" cy="790560"/>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Sunday</a:t>
          </a:r>
        </a:p>
        <a:p>
          <a:pPr marL="171450" lvl="1" indent="-171450" algn="ctr" defTabSz="800100">
            <a:lnSpc>
              <a:spcPct val="90000"/>
            </a:lnSpc>
            <a:spcBef>
              <a:spcPct val="0"/>
            </a:spcBef>
            <a:spcAft>
              <a:spcPct val="15000"/>
            </a:spcAft>
            <a:buNone/>
          </a:pPr>
          <a:r>
            <a:rPr lang="en-US" sz="1800" kern="1200" dirty="0">
              <a:solidFill>
                <a:schemeClr val="bg1"/>
              </a:solidFill>
              <a:latin typeface="+mn-lt"/>
              <a:ea typeface="+mn-ea"/>
              <a:cs typeface="+mn-cs"/>
            </a:rPr>
            <a:t>2:30 pm</a:t>
          </a:r>
        </a:p>
      </dsp:txBody>
      <dsp:txXfrm>
        <a:off x="9517456" y="886977"/>
        <a:ext cx="2085968" cy="790560"/>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907740-2EA0-8E4F-8F1D-5800BC61DF90}" type="datetimeFigureOut">
              <a:rPr lang="en-US" smtClean="0"/>
              <a:t>7/2/22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2C5C70-9AB5-B74E-BBAE-4EBB85D23EF4}" type="slidenum">
              <a:rPr lang="en-US" smtClean="0"/>
              <a:t>‹#›</a:t>
            </a:fld>
            <a:endParaRPr lang="en-US"/>
          </a:p>
        </p:txBody>
      </p:sp>
    </p:spTree>
    <p:extLst>
      <p:ext uri="{BB962C8B-B14F-4D97-AF65-F5344CB8AC3E}">
        <p14:creationId xmlns:p14="http://schemas.microsoft.com/office/powerpoint/2010/main" val="33133464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2C5C70-9AB5-B74E-BBAE-4EBB85D23EF4}" type="slidenum">
              <a:rPr lang="en-US" smtClean="0"/>
              <a:t>1</a:t>
            </a:fld>
            <a:endParaRPr lang="en-US"/>
          </a:p>
        </p:txBody>
      </p:sp>
    </p:spTree>
    <p:extLst>
      <p:ext uri="{BB962C8B-B14F-4D97-AF65-F5344CB8AC3E}">
        <p14:creationId xmlns:p14="http://schemas.microsoft.com/office/powerpoint/2010/main" val="1065808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2</a:t>
            </a:fld>
            <a:endParaRPr lang="en-US"/>
          </a:p>
        </p:txBody>
      </p:sp>
    </p:spTree>
    <p:extLst>
      <p:ext uri="{BB962C8B-B14F-4D97-AF65-F5344CB8AC3E}">
        <p14:creationId xmlns:p14="http://schemas.microsoft.com/office/powerpoint/2010/main" val="2188393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FB918-AF6D-87E0-338E-9BA6186C14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27716B4-37C7-6E1B-DACF-910489BF56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315F80-7418-5029-4DE5-52B7FD0A8F4A}"/>
              </a:ext>
            </a:extLst>
          </p:cNvPr>
          <p:cNvSpPr>
            <a:spLocks noGrp="1"/>
          </p:cNvSpPr>
          <p:nvPr>
            <p:ph type="dt" sz="half" idx="10"/>
          </p:nvPr>
        </p:nvSpPr>
        <p:spPr/>
        <p:txBody>
          <a:bodyPr/>
          <a:lstStyle/>
          <a:p>
            <a:fld id="{558FF227-0489-FA43-8BAB-BA43B8861465}" type="datetimeFigureOut">
              <a:rPr lang="en-US" smtClean="0"/>
              <a:t>7/2/22</a:t>
            </a:fld>
            <a:endParaRPr lang="en-US"/>
          </a:p>
        </p:txBody>
      </p:sp>
      <p:sp>
        <p:nvSpPr>
          <p:cNvPr id="5" name="Footer Placeholder 4">
            <a:extLst>
              <a:ext uri="{FF2B5EF4-FFF2-40B4-BE49-F238E27FC236}">
                <a16:creationId xmlns:a16="http://schemas.microsoft.com/office/drawing/2014/main" id="{57175C85-5A5B-38FB-E5BC-FC542A837C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70F3D4-86FA-C54B-52E6-5FE2B4821510}"/>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1463580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077F2-2431-5C6C-3CFE-6C70FBB6E7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E1D23A-B01F-782C-A4ED-2306F84BE4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3B1300-DBAB-EB7A-E6D7-99132A25C11B}"/>
              </a:ext>
            </a:extLst>
          </p:cNvPr>
          <p:cNvSpPr>
            <a:spLocks noGrp="1"/>
          </p:cNvSpPr>
          <p:nvPr>
            <p:ph type="dt" sz="half" idx="10"/>
          </p:nvPr>
        </p:nvSpPr>
        <p:spPr/>
        <p:txBody>
          <a:bodyPr/>
          <a:lstStyle/>
          <a:p>
            <a:fld id="{558FF227-0489-FA43-8BAB-BA43B8861465}" type="datetimeFigureOut">
              <a:rPr lang="en-US" smtClean="0"/>
              <a:t>7/2/22</a:t>
            </a:fld>
            <a:endParaRPr lang="en-US"/>
          </a:p>
        </p:txBody>
      </p:sp>
      <p:sp>
        <p:nvSpPr>
          <p:cNvPr id="5" name="Footer Placeholder 4">
            <a:extLst>
              <a:ext uri="{FF2B5EF4-FFF2-40B4-BE49-F238E27FC236}">
                <a16:creationId xmlns:a16="http://schemas.microsoft.com/office/drawing/2014/main" id="{1C460A96-ADBB-AB0A-7429-28C3AB49CD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B2886B-691E-F9D8-AD1C-28094392B6BE}"/>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380960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8E2242-CE73-9817-95F1-9EF3FF35610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7B8360-29B8-A6FA-5F05-5DCE45A10FD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3D90B-4D45-2B30-5147-C161A88DFEF6}"/>
              </a:ext>
            </a:extLst>
          </p:cNvPr>
          <p:cNvSpPr>
            <a:spLocks noGrp="1"/>
          </p:cNvSpPr>
          <p:nvPr>
            <p:ph type="dt" sz="half" idx="10"/>
          </p:nvPr>
        </p:nvSpPr>
        <p:spPr/>
        <p:txBody>
          <a:bodyPr/>
          <a:lstStyle/>
          <a:p>
            <a:fld id="{558FF227-0489-FA43-8BAB-BA43B8861465}" type="datetimeFigureOut">
              <a:rPr lang="en-US" smtClean="0"/>
              <a:t>7/2/22</a:t>
            </a:fld>
            <a:endParaRPr lang="en-US"/>
          </a:p>
        </p:txBody>
      </p:sp>
      <p:sp>
        <p:nvSpPr>
          <p:cNvPr id="5" name="Footer Placeholder 4">
            <a:extLst>
              <a:ext uri="{FF2B5EF4-FFF2-40B4-BE49-F238E27FC236}">
                <a16:creationId xmlns:a16="http://schemas.microsoft.com/office/drawing/2014/main" id="{870E1502-8056-2564-0341-3EFA39B7D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928BFC-70D9-B509-6F17-8E7569B13FC9}"/>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2234430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65BD1-CD8D-4EB8-4142-3C366E13DC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F73FF4-50C5-6BFF-F466-236D28A948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018AE2-98E2-EA0E-918E-F58E005DA708}"/>
              </a:ext>
            </a:extLst>
          </p:cNvPr>
          <p:cNvSpPr>
            <a:spLocks noGrp="1"/>
          </p:cNvSpPr>
          <p:nvPr>
            <p:ph type="dt" sz="half" idx="10"/>
          </p:nvPr>
        </p:nvSpPr>
        <p:spPr/>
        <p:txBody>
          <a:bodyPr/>
          <a:lstStyle/>
          <a:p>
            <a:fld id="{558FF227-0489-FA43-8BAB-BA43B8861465}" type="datetimeFigureOut">
              <a:rPr lang="en-US" smtClean="0"/>
              <a:t>7/2/22</a:t>
            </a:fld>
            <a:endParaRPr lang="en-US"/>
          </a:p>
        </p:txBody>
      </p:sp>
      <p:sp>
        <p:nvSpPr>
          <p:cNvPr id="5" name="Footer Placeholder 4">
            <a:extLst>
              <a:ext uri="{FF2B5EF4-FFF2-40B4-BE49-F238E27FC236}">
                <a16:creationId xmlns:a16="http://schemas.microsoft.com/office/drawing/2014/main" id="{49FA9BC3-BF04-62DD-A412-B983771342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6C9D50-413B-4051-325B-C26A3EA78631}"/>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1741466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79F76-B2B3-8C3C-FFE9-D76BFDF7DE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D1A571-803E-40E6-8D21-C987BD9ED7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9395DC-FBF1-0F23-8453-AB6DC923CDFC}"/>
              </a:ext>
            </a:extLst>
          </p:cNvPr>
          <p:cNvSpPr>
            <a:spLocks noGrp="1"/>
          </p:cNvSpPr>
          <p:nvPr>
            <p:ph type="dt" sz="half" idx="10"/>
          </p:nvPr>
        </p:nvSpPr>
        <p:spPr/>
        <p:txBody>
          <a:bodyPr/>
          <a:lstStyle/>
          <a:p>
            <a:fld id="{558FF227-0489-FA43-8BAB-BA43B8861465}" type="datetimeFigureOut">
              <a:rPr lang="en-US" smtClean="0"/>
              <a:t>7/2/22</a:t>
            </a:fld>
            <a:endParaRPr lang="en-US"/>
          </a:p>
        </p:txBody>
      </p:sp>
      <p:sp>
        <p:nvSpPr>
          <p:cNvPr id="5" name="Footer Placeholder 4">
            <a:extLst>
              <a:ext uri="{FF2B5EF4-FFF2-40B4-BE49-F238E27FC236}">
                <a16:creationId xmlns:a16="http://schemas.microsoft.com/office/drawing/2014/main" id="{D14237D1-47AF-6AF4-C119-A01C65F41C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56ACB2-044E-8BA9-BD0E-E35416AAF020}"/>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3013887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CFAAA-81D7-AD45-E4E1-BE15FA5867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7D35EA-660F-63C5-6700-39456F4EB0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E2C0416-164E-2D18-1699-1124E62F12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0958E3E-24BD-68A1-6B22-CAE63F82390F}"/>
              </a:ext>
            </a:extLst>
          </p:cNvPr>
          <p:cNvSpPr>
            <a:spLocks noGrp="1"/>
          </p:cNvSpPr>
          <p:nvPr>
            <p:ph type="dt" sz="half" idx="10"/>
          </p:nvPr>
        </p:nvSpPr>
        <p:spPr/>
        <p:txBody>
          <a:bodyPr/>
          <a:lstStyle/>
          <a:p>
            <a:fld id="{558FF227-0489-FA43-8BAB-BA43B8861465}" type="datetimeFigureOut">
              <a:rPr lang="en-US" smtClean="0"/>
              <a:t>7/2/22</a:t>
            </a:fld>
            <a:endParaRPr lang="en-US"/>
          </a:p>
        </p:txBody>
      </p:sp>
      <p:sp>
        <p:nvSpPr>
          <p:cNvPr id="6" name="Footer Placeholder 5">
            <a:extLst>
              <a:ext uri="{FF2B5EF4-FFF2-40B4-BE49-F238E27FC236}">
                <a16:creationId xmlns:a16="http://schemas.microsoft.com/office/drawing/2014/main" id="{CD71702E-6384-7004-ED65-6325AC10B9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C5582F1-932A-FCEE-12EB-B52C102DE1EA}"/>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3075003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0DC5B-B2EE-B53B-B124-7E9D0277809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05AC5A7-40E8-DA2A-9CC4-F812F37F8C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54713F-13D2-D436-AA2A-41EFFCF521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6B430A-5AE9-FD48-7B6C-3E6005E113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49413C-BE7F-0350-9D17-8AC71D1FD6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B03D96-3EDB-759B-7EE5-8C813C4EB997}"/>
              </a:ext>
            </a:extLst>
          </p:cNvPr>
          <p:cNvSpPr>
            <a:spLocks noGrp="1"/>
          </p:cNvSpPr>
          <p:nvPr>
            <p:ph type="dt" sz="half" idx="10"/>
          </p:nvPr>
        </p:nvSpPr>
        <p:spPr/>
        <p:txBody>
          <a:bodyPr/>
          <a:lstStyle/>
          <a:p>
            <a:fld id="{558FF227-0489-FA43-8BAB-BA43B8861465}" type="datetimeFigureOut">
              <a:rPr lang="en-US" smtClean="0"/>
              <a:t>7/2/22</a:t>
            </a:fld>
            <a:endParaRPr lang="en-US"/>
          </a:p>
        </p:txBody>
      </p:sp>
      <p:sp>
        <p:nvSpPr>
          <p:cNvPr id="8" name="Footer Placeholder 7">
            <a:extLst>
              <a:ext uri="{FF2B5EF4-FFF2-40B4-BE49-F238E27FC236}">
                <a16:creationId xmlns:a16="http://schemas.microsoft.com/office/drawing/2014/main" id="{047C10BF-2AAC-A401-67EE-327A23A7200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75FDD78-F614-707E-3357-9E28C4DF5BDE}"/>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3933980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0AE6B-4D19-EE4E-DFDB-363536F6F2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EB6BB3D-6DC6-6427-9564-82F16D5BC227}"/>
              </a:ext>
            </a:extLst>
          </p:cNvPr>
          <p:cNvSpPr>
            <a:spLocks noGrp="1"/>
          </p:cNvSpPr>
          <p:nvPr>
            <p:ph type="dt" sz="half" idx="10"/>
          </p:nvPr>
        </p:nvSpPr>
        <p:spPr/>
        <p:txBody>
          <a:bodyPr/>
          <a:lstStyle/>
          <a:p>
            <a:fld id="{558FF227-0489-FA43-8BAB-BA43B8861465}" type="datetimeFigureOut">
              <a:rPr lang="en-US" smtClean="0"/>
              <a:t>7/2/22</a:t>
            </a:fld>
            <a:endParaRPr lang="en-US"/>
          </a:p>
        </p:txBody>
      </p:sp>
      <p:sp>
        <p:nvSpPr>
          <p:cNvPr id="4" name="Footer Placeholder 3">
            <a:extLst>
              <a:ext uri="{FF2B5EF4-FFF2-40B4-BE49-F238E27FC236}">
                <a16:creationId xmlns:a16="http://schemas.microsoft.com/office/drawing/2014/main" id="{41CCF21D-51B6-B5F2-A667-90979A0398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A632C8-12A6-3C69-9B70-1FE81894B16D}"/>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38931224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EF61D3-282D-3085-BD16-B6D85F1417A4}"/>
              </a:ext>
            </a:extLst>
          </p:cNvPr>
          <p:cNvSpPr>
            <a:spLocks noGrp="1"/>
          </p:cNvSpPr>
          <p:nvPr>
            <p:ph type="dt" sz="half" idx="10"/>
          </p:nvPr>
        </p:nvSpPr>
        <p:spPr/>
        <p:txBody>
          <a:bodyPr/>
          <a:lstStyle/>
          <a:p>
            <a:fld id="{558FF227-0489-FA43-8BAB-BA43B8861465}" type="datetimeFigureOut">
              <a:rPr lang="en-US" smtClean="0"/>
              <a:t>7/2/22</a:t>
            </a:fld>
            <a:endParaRPr lang="en-US"/>
          </a:p>
        </p:txBody>
      </p:sp>
      <p:sp>
        <p:nvSpPr>
          <p:cNvPr id="3" name="Footer Placeholder 2">
            <a:extLst>
              <a:ext uri="{FF2B5EF4-FFF2-40B4-BE49-F238E27FC236}">
                <a16:creationId xmlns:a16="http://schemas.microsoft.com/office/drawing/2014/main" id="{2183D65C-2F0F-EC6F-E50D-AF64A3DD5A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DA316E-AF45-2648-5239-B1684F5C9107}"/>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37006707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02866-B8B4-CE2A-2C72-E838233F3E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388253-D1FF-23D7-1931-0B9A0148F0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01DBD6-7305-3938-BCD4-EC45322332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3A7530-13E9-EAF2-A83A-10651347673F}"/>
              </a:ext>
            </a:extLst>
          </p:cNvPr>
          <p:cNvSpPr>
            <a:spLocks noGrp="1"/>
          </p:cNvSpPr>
          <p:nvPr>
            <p:ph type="dt" sz="half" idx="10"/>
          </p:nvPr>
        </p:nvSpPr>
        <p:spPr/>
        <p:txBody>
          <a:bodyPr/>
          <a:lstStyle/>
          <a:p>
            <a:fld id="{558FF227-0489-FA43-8BAB-BA43B8861465}" type="datetimeFigureOut">
              <a:rPr lang="en-US" smtClean="0"/>
              <a:t>7/2/22</a:t>
            </a:fld>
            <a:endParaRPr lang="en-US"/>
          </a:p>
        </p:txBody>
      </p:sp>
      <p:sp>
        <p:nvSpPr>
          <p:cNvPr id="6" name="Footer Placeholder 5">
            <a:extLst>
              <a:ext uri="{FF2B5EF4-FFF2-40B4-BE49-F238E27FC236}">
                <a16:creationId xmlns:a16="http://schemas.microsoft.com/office/drawing/2014/main" id="{DB07DF63-6692-4323-0205-CA798BCC6B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CA2CA4-8B1E-97C9-5392-1A8A6DBA94A7}"/>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3799429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EAE2A-B228-136C-8F0C-EE671D7EF6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2F903BB-8267-8BC2-FC82-7E9156168F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98B86C-673A-0536-6ADB-3865FA011B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9CC1AF-3EB0-2573-3553-9414D57C4861}"/>
              </a:ext>
            </a:extLst>
          </p:cNvPr>
          <p:cNvSpPr>
            <a:spLocks noGrp="1"/>
          </p:cNvSpPr>
          <p:nvPr>
            <p:ph type="dt" sz="half" idx="10"/>
          </p:nvPr>
        </p:nvSpPr>
        <p:spPr/>
        <p:txBody>
          <a:bodyPr/>
          <a:lstStyle/>
          <a:p>
            <a:fld id="{558FF227-0489-FA43-8BAB-BA43B8861465}" type="datetimeFigureOut">
              <a:rPr lang="en-US" smtClean="0"/>
              <a:t>7/2/22</a:t>
            </a:fld>
            <a:endParaRPr lang="en-US"/>
          </a:p>
        </p:txBody>
      </p:sp>
      <p:sp>
        <p:nvSpPr>
          <p:cNvPr id="6" name="Footer Placeholder 5">
            <a:extLst>
              <a:ext uri="{FF2B5EF4-FFF2-40B4-BE49-F238E27FC236}">
                <a16:creationId xmlns:a16="http://schemas.microsoft.com/office/drawing/2014/main" id="{766EFD19-62D7-7A46-9E4F-C7DF5A7A65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664DC9-64E0-0039-A62C-16990FB02749}"/>
              </a:ext>
            </a:extLst>
          </p:cNvPr>
          <p:cNvSpPr>
            <a:spLocks noGrp="1"/>
          </p:cNvSpPr>
          <p:nvPr>
            <p:ph type="sldNum" sz="quarter" idx="12"/>
          </p:nvPr>
        </p:nvSpPr>
        <p:spPr/>
        <p:txBody>
          <a:bodyPr/>
          <a:lstStyle/>
          <a:p>
            <a:fld id="{7925818C-AE7B-E14F-A831-1FB53E071325}" type="slidenum">
              <a:rPr lang="en-US" smtClean="0"/>
              <a:t>‹#›</a:t>
            </a:fld>
            <a:endParaRPr lang="en-US"/>
          </a:p>
        </p:txBody>
      </p:sp>
    </p:spTree>
    <p:extLst>
      <p:ext uri="{BB962C8B-B14F-4D97-AF65-F5344CB8AC3E}">
        <p14:creationId xmlns:p14="http://schemas.microsoft.com/office/powerpoint/2010/main" val="1908869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106AEE-8265-A90B-ECAE-D7676372B58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217CA3-8A0B-272F-6F8D-0DFC6F8A57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BA3AB5-7571-C711-2DE1-EDD1B2BEAB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8FF227-0489-FA43-8BAB-BA43B8861465}" type="datetimeFigureOut">
              <a:rPr lang="en-US" smtClean="0"/>
              <a:t>7/2/22</a:t>
            </a:fld>
            <a:endParaRPr lang="en-US"/>
          </a:p>
        </p:txBody>
      </p:sp>
      <p:sp>
        <p:nvSpPr>
          <p:cNvPr id="5" name="Footer Placeholder 4">
            <a:extLst>
              <a:ext uri="{FF2B5EF4-FFF2-40B4-BE49-F238E27FC236}">
                <a16:creationId xmlns:a16="http://schemas.microsoft.com/office/drawing/2014/main" id="{D6646CAF-5835-9147-839F-B79B7FDC93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397B3B-786B-F528-D173-7091366F15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25818C-AE7B-E14F-A831-1FB53E071325}" type="slidenum">
              <a:rPr lang="en-US" smtClean="0"/>
              <a:t>‹#›</a:t>
            </a:fld>
            <a:endParaRPr lang="en-US"/>
          </a:p>
        </p:txBody>
      </p:sp>
    </p:spTree>
    <p:extLst>
      <p:ext uri="{BB962C8B-B14F-4D97-AF65-F5344CB8AC3E}">
        <p14:creationId xmlns:p14="http://schemas.microsoft.com/office/powerpoint/2010/main" val="16032357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ewgrounds.com/art/view/bagamcadet/underdark-restaurant" TargetMode="External"/><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www.newgrounds.com/art/view/bagamcadet/underdark-restaurant" TargetMode="External"/><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0.png"/><Relationship Id="rId1" Type="http://schemas.openxmlformats.org/officeDocument/2006/relationships/slideLayout" Target="../slideLayouts/slideLayout8.xml"/><Relationship Id="rId4" Type="http://schemas.openxmlformats.org/officeDocument/2006/relationships/hyperlink" Target="https://www.newgrounds.com/art/view/bagamcadet/underdark-restaurant"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newgrounds.com/art/view/bagamcadet/underdark-restaurant" TargetMode="External"/><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hyperlink" Target="https://www.newgrounds.com/art/view/bagamcadet/underdark-restaurant" TargetMode="External"/><Relationship Id="rId2" Type="http://schemas.openxmlformats.org/officeDocument/2006/relationships/image" Target="../media/image9.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www.newgrounds.com/art/view/finbeard/commission-d-d-party" TargetMode="External"/><Relationship Id="rId2" Type="http://schemas.openxmlformats.org/officeDocument/2006/relationships/image" Target="../media/image11.jpeg"/><Relationship Id="rId1" Type="http://schemas.openxmlformats.org/officeDocument/2006/relationships/slideLayout" Target="../slideLayouts/slideLayout8.xml"/><Relationship Id="rId4" Type="http://schemas.openxmlformats.org/officeDocument/2006/relationships/hyperlink" Target="https://creativecommons.org/licenses/by-nc-nd/3.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8.xml"/><Relationship Id="rId5" Type="http://schemas.openxmlformats.org/officeDocument/2006/relationships/hyperlink" Target="https://creativecommons.org/licenses/by-nc-nd/3.0/" TargetMode="External"/><Relationship Id="rId4" Type="http://schemas.openxmlformats.org/officeDocument/2006/relationships/hyperlink" Target="https://www.newgrounds.com/art/view/finbeard/commission-d-d-party"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newgrounds.com/art/view/finbeard/commission-d-d-party" TargetMode="External"/><Relationship Id="rId2" Type="http://schemas.openxmlformats.org/officeDocument/2006/relationships/image" Target="../media/image11.jpeg"/><Relationship Id="rId1" Type="http://schemas.openxmlformats.org/officeDocument/2006/relationships/slideLayout" Target="../slideLayouts/slideLayout8.xml"/><Relationship Id="rId4" Type="http://schemas.openxmlformats.org/officeDocument/2006/relationships/hyperlink" Target="https://creativecommons.org/licenses/by-nc-nd/3.0/"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newgrounds.com/art/view/finbeard/commission-d-d-party" TargetMode="External"/><Relationship Id="rId2" Type="http://schemas.openxmlformats.org/officeDocument/2006/relationships/image" Target="../media/image11.jpeg"/><Relationship Id="rId1" Type="http://schemas.openxmlformats.org/officeDocument/2006/relationships/slideLayout" Target="../slideLayouts/slideLayout8.xml"/><Relationship Id="rId4" Type="http://schemas.openxmlformats.org/officeDocument/2006/relationships/hyperlink" Target="https://creativecommons.org/licenses/by-nc-nd/3.0/"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tscpl.org/books-movies-music/intro-dungeons-dragons" TargetMode="External"/><Relationship Id="rId2" Type="http://schemas.openxmlformats.org/officeDocument/2006/relationships/image" Target="../media/image12.jpg"/><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image" Target="../media/image1.jpeg"/><Relationship Id="rId7" Type="http://schemas.openxmlformats.org/officeDocument/2006/relationships/diagramLayout" Target="../diagrams/layout2.xml"/><Relationship Id="rId12"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Data" Target="../diagrams/data2.xml"/><Relationship Id="rId11" Type="http://schemas.openxmlformats.org/officeDocument/2006/relationships/image" Target="../media/image3.png"/><Relationship Id="rId5" Type="http://schemas.openxmlformats.org/officeDocument/2006/relationships/hyperlink" Target="https://github.com/majornerd/dragonfodder" TargetMode="External"/><Relationship Id="rId10" Type="http://schemas.microsoft.com/office/2007/relationships/diagramDrawing" Target="../diagrams/drawing2.xml"/><Relationship Id="rId4" Type="http://schemas.openxmlformats.org/officeDocument/2006/relationships/image" Target="../media/image2.jpeg"/><Relationship Id="rId9" Type="http://schemas.openxmlformats.org/officeDocument/2006/relationships/diagramColors" Target="../diagrams/colors2.xml"/></Relationships>
</file>

<file path=ppt/slides/_rels/slide20.xml.rels><?xml version="1.0" encoding="UTF-8" standalone="yes"?>
<Relationships xmlns="http://schemas.openxmlformats.org/package/2006/relationships"><Relationship Id="rId3" Type="http://schemas.openxmlformats.org/officeDocument/2006/relationships/hyperlink" Target="https://www.wallpaperflare.com/dungeons-and-dragons-dice-dandd-d20-dice-d20-wallpaper-bdpym" TargetMode="External"/><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davelevy.info/wiki/dungeons-dragons/" TargetMode="External"/><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deviantart.com/maradraws/art/Vecna-757780051"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hyperlink" Target="https://wiki.alexissmolensk.com/index.php/Player_Characters"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newgrounds.com/art/view/finbeard/commission-d-d-party-2" TargetMode="External"/><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odin-valhallarpg.blogspot.com/2016/09/ranger-revisado-em-d-5-oficial.html" TargetMode="External"/><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odin-valhallarpg.blogspot.com/2016/09/ranger-revisado-em-d-5-oficial.html" TargetMode="External"/><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odin-valhallarpg.blogspot.com/2016/09/ranger-revisado-em-d-5-oficial.html" TargetMode="External"/><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CDC2D9CC-CA70-1DB3-B0F5-DA93CEE50841}"/>
              </a:ext>
            </a:extLst>
          </p:cNvPr>
          <p:cNvGraphicFramePr/>
          <p:nvPr>
            <p:extLst>
              <p:ext uri="{D42A27DB-BD31-4B8C-83A1-F6EECF244321}">
                <p14:modId xmlns:p14="http://schemas.microsoft.com/office/powerpoint/2010/main" val="2370651297"/>
              </p:ext>
            </p:extLst>
          </p:nvPr>
        </p:nvGraphicFramePr>
        <p:xfrm>
          <a:off x="0" y="0"/>
          <a:ext cx="12191999"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B4D4C78C-A21D-8DDC-1678-10B70DB83D44}"/>
              </a:ext>
            </a:extLst>
          </p:cNvPr>
          <p:cNvSpPr>
            <a:spLocks noGrp="1"/>
          </p:cNvSpPr>
          <p:nvPr>
            <p:ph type="title" idx="4294967295"/>
          </p:nvPr>
        </p:nvSpPr>
        <p:spPr>
          <a:xfrm>
            <a:off x="0" y="-248829"/>
            <a:ext cx="10515600" cy="1325563"/>
          </a:xfrm>
        </p:spPr>
        <p:txBody>
          <a:bodyPr/>
          <a:lstStyle/>
          <a:p>
            <a:r>
              <a:rPr lang="en-US" dirty="0"/>
              <a:t>PLANNING SLIDE</a:t>
            </a:r>
          </a:p>
        </p:txBody>
      </p:sp>
    </p:spTree>
    <p:extLst>
      <p:ext uri="{BB962C8B-B14F-4D97-AF65-F5344CB8AC3E}">
        <p14:creationId xmlns:p14="http://schemas.microsoft.com/office/powerpoint/2010/main" val="3898613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group of people in clothing around a table with food&#10;&#10;Description automatically generated with low confidence">
            <a:extLst>
              <a:ext uri="{FF2B5EF4-FFF2-40B4-BE49-F238E27FC236}">
                <a16:creationId xmlns:a16="http://schemas.microsoft.com/office/drawing/2014/main" id="{315C1EFA-6F34-00F2-C758-6D08A867424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8391" r="3901" b="-1"/>
          <a:stretch/>
        </p:blipFill>
        <p:spPr>
          <a:xfrm>
            <a:off x="4117521" y="10"/>
            <a:ext cx="8074479" cy="6857990"/>
          </a:xfrm>
          <a:prstGeom prst="rect">
            <a:avLst/>
          </a:prstGeom>
        </p:spPr>
      </p:pic>
      <p:sp>
        <p:nvSpPr>
          <p:cNvPr id="18" name="Freeform: Shape 17">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84BF03-753A-80A6-80D7-185A3D1367AB}"/>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sz="4400"/>
              <a:t>Running the Game</a:t>
            </a:r>
          </a:p>
        </p:txBody>
      </p:sp>
      <p:sp>
        <p:nvSpPr>
          <p:cNvPr id="5" name="Content Placeholder 4">
            <a:extLst>
              <a:ext uri="{FF2B5EF4-FFF2-40B4-BE49-F238E27FC236}">
                <a16:creationId xmlns:a16="http://schemas.microsoft.com/office/drawing/2014/main" id="{19F3F46B-E39D-D325-348B-586AE358F288}"/>
              </a:ext>
            </a:extLst>
          </p:cNvPr>
          <p:cNvSpPr>
            <a:spLocks noGrp="1"/>
          </p:cNvSpPr>
          <p:nvPr>
            <p:ph idx="1"/>
          </p:nvPr>
        </p:nvSpPr>
        <p:spPr>
          <a:xfrm>
            <a:off x="1357524" y="1551203"/>
            <a:ext cx="7431175" cy="4682060"/>
          </a:xfrm>
        </p:spPr>
        <p:txBody>
          <a:bodyPr vert="horz" lIns="91440" tIns="45720" rIns="91440" bIns="45720" rtlCol="0">
            <a:normAutofit/>
          </a:bodyPr>
          <a:lstStyle/>
          <a:p>
            <a:r>
              <a:rPr lang="en-US" dirty="0"/>
              <a:t>Relax</a:t>
            </a:r>
          </a:p>
          <a:p>
            <a:r>
              <a:rPr lang="en-US" dirty="0"/>
              <a:t>Focus on your Strong Start</a:t>
            </a:r>
          </a:p>
          <a:p>
            <a:r>
              <a:rPr lang="en-US" dirty="0"/>
              <a:t>Listen to the players and build off what they bring</a:t>
            </a:r>
          </a:p>
          <a:p>
            <a:endParaRPr lang="en-US" dirty="0"/>
          </a:p>
        </p:txBody>
      </p:sp>
    </p:spTree>
    <p:extLst>
      <p:ext uri="{BB962C8B-B14F-4D97-AF65-F5344CB8AC3E}">
        <p14:creationId xmlns:p14="http://schemas.microsoft.com/office/powerpoint/2010/main" val="134549689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group of people in clothing around a table with food&#10;&#10;Description automatically generated with low confidence">
            <a:extLst>
              <a:ext uri="{FF2B5EF4-FFF2-40B4-BE49-F238E27FC236}">
                <a16:creationId xmlns:a16="http://schemas.microsoft.com/office/drawing/2014/main" id="{315C1EFA-6F34-00F2-C758-6D08A867424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8391" r="3901" b="-1"/>
          <a:stretch/>
        </p:blipFill>
        <p:spPr>
          <a:xfrm>
            <a:off x="4117521" y="10"/>
            <a:ext cx="8074479" cy="6857990"/>
          </a:xfrm>
          <a:prstGeom prst="rect">
            <a:avLst/>
          </a:prstGeom>
        </p:spPr>
      </p:pic>
      <p:sp>
        <p:nvSpPr>
          <p:cNvPr id="18" name="Freeform: Shape 17">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84BF03-753A-80A6-80D7-185A3D1367AB}"/>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sz="4400"/>
              <a:t>Running the Game</a:t>
            </a:r>
          </a:p>
        </p:txBody>
      </p:sp>
      <p:sp>
        <p:nvSpPr>
          <p:cNvPr id="5" name="Content Placeholder 4">
            <a:extLst>
              <a:ext uri="{FF2B5EF4-FFF2-40B4-BE49-F238E27FC236}">
                <a16:creationId xmlns:a16="http://schemas.microsoft.com/office/drawing/2014/main" id="{19F3F46B-E39D-D325-348B-586AE358F288}"/>
              </a:ext>
            </a:extLst>
          </p:cNvPr>
          <p:cNvSpPr>
            <a:spLocks noGrp="1"/>
          </p:cNvSpPr>
          <p:nvPr>
            <p:ph idx="1"/>
          </p:nvPr>
        </p:nvSpPr>
        <p:spPr>
          <a:xfrm>
            <a:off x="1223126" y="1563757"/>
            <a:ext cx="8579004" cy="4929118"/>
          </a:xfrm>
        </p:spPr>
        <p:txBody>
          <a:bodyPr vert="horz" lIns="91440" tIns="45720" rIns="91440" bIns="45720" rtlCol="0">
            <a:normAutofit/>
          </a:bodyPr>
          <a:lstStyle/>
          <a:p>
            <a:r>
              <a:rPr lang="en-US" dirty="0"/>
              <a:t>Trust your preparation to help you run a creative AND flexible game</a:t>
            </a:r>
          </a:p>
          <a:p>
            <a:r>
              <a:rPr lang="en-US" dirty="0"/>
              <a:t>Imagine the world as a living place</a:t>
            </a:r>
          </a:p>
          <a:p>
            <a:r>
              <a:rPr lang="en-US" dirty="0"/>
              <a:t>Story cycles are critical, so balance action with relaxation building and releasing tension</a:t>
            </a:r>
          </a:p>
        </p:txBody>
      </p:sp>
    </p:spTree>
    <p:extLst>
      <p:ext uri="{BB962C8B-B14F-4D97-AF65-F5344CB8AC3E}">
        <p14:creationId xmlns:p14="http://schemas.microsoft.com/office/powerpoint/2010/main" val="4251247380"/>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4">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26">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5" name="Picture 34">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pic>
        <p:nvPicPr>
          <p:cNvPr id="11" name="Picture 10" descr="A group of people in clothing around a table with food&#10;&#10;Description automatically generated with low confidence">
            <a:extLst>
              <a:ext uri="{FF2B5EF4-FFF2-40B4-BE49-F238E27FC236}">
                <a16:creationId xmlns:a16="http://schemas.microsoft.com/office/drawing/2014/main" id="{315C1EFA-6F34-00F2-C758-6D08A8674241}"/>
              </a:ext>
            </a:extLst>
          </p:cNvPr>
          <p:cNvPicPr>
            <a:picLocks noChangeAspect="1"/>
          </p:cNvPicPr>
          <p:nvPr/>
        </p:nvPicPr>
        <p:blipFill rotWithShape="1">
          <a:blip r:embed="rId3">
            <a:alphaModFix amt="60000"/>
            <a:extLst>
              <a:ext uri="{837473B0-CC2E-450A-ABE3-18F120FF3D39}">
                <a1611:picAttrSrcUrl xmlns:a1611="http://schemas.microsoft.com/office/drawing/2016/11/main" r:id="rId4"/>
              </a:ext>
            </a:extLst>
          </a:blip>
          <a:srcRect r="-1" b="14750"/>
          <a:stretch/>
        </p:blipFill>
        <p:spPr>
          <a:xfrm>
            <a:off x="20" y="10"/>
            <a:ext cx="12188932" cy="6857990"/>
          </a:xfrm>
          <a:prstGeom prst="rect">
            <a:avLst/>
          </a:prstGeom>
        </p:spPr>
      </p:pic>
      <p:sp>
        <p:nvSpPr>
          <p:cNvPr id="2" name="Title 1">
            <a:extLst>
              <a:ext uri="{FF2B5EF4-FFF2-40B4-BE49-F238E27FC236}">
                <a16:creationId xmlns:a16="http://schemas.microsoft.com/office/drawing/2014/main" id="{0784BF03-753A-80A6-80D7-185A3D1367AB}"/>
              </a:ext>
            </a:extLst>
          </p:cNvPr>
          <p:cNvSpPr>
            <a:spLocks noGrp="1"/>
          </p:cNvSpPr>
          <p:nvPr>
            <p:ph type="title"/>
          </p:nvPr>
        </p:nvSpPr>
        <p:spPr>
          <a:xfrm>
            <a:off x="1191965" y="552807"/>
            <a:ext cx="9801854" cy="2790331"/>
          </a:xfrm>
        </p:spPr>
        <p:txBody>
          <a:bodyPr vert="horz" lIns="91440" tIns="45720" rIns="91440" bIns="45720" rtlCol="0" anchor="b">
            <a:normAutofit/>
          </a:bodyPr>
          <a:lstStyle/>
          <a:p>
            <a:pPr algn="ctr"/>
            <a:r>
              <a:rPr lang="en-US" sz="4800">
                <a:solidFill>
                  <a:srgbClr val="FFFFFF"/>
                </a:solidFill>
              </a:rPr>
              <a:t>Running the Game</a:t>
            </a:r>
          </a:p>
        </p:txBody>
      </p:sp>
      <p:sp>
        <p:nvSpPr>
          <p:cNvPr id="5" name="Content Placeholder 4">
            <a:extLst>
              <a:ext uri="{FF2B5EF4-FFF2-40B4-BE49-F238E27FC236}">
                <a16:creationId xmlns:a16="http://schemas.microsoft.com/office/drawing/2014/main" id="{19F3F46B-E39D-D325-348B-586AE358F288}"/>
              </a:ext>
            </a:extLst>
          </p:cNvPr>
          <p:cNvSpPr>
            <a:spLocks noGrp="1"/>
          </p:cNvSpPr>
          <p:nvPr>
            <p:ph idx="1"/>
          </p:nvPr>
        </p:nvSpPr>
        <p:spPr>
          <a:xfrm>
            <a:off x="1191966" y="3510476"/>
            <a:ext cx="9801854" cy="2614231"/>
          </a:xfrm>
        </p:spPr>
        <p:txBody>
          <a:bodyPr vert="horz" lIns="91440" tIns="45720" rIns="91440" bIns="45720" rtlCol="0" anchor="t">
            <a:normAutofit/>
          </a:bodyPr>
          <a:lstStyle/>
          <a:p>
            <a:pPr algn="ctr"/>
            <a:r>
              <a:rPr lang="en-US" sz="1800">
                <a:solidFill>
                  <a:srgbClr val="FFFFFF"/>
                </a:solidFill>
              </a:rPr>
              <a:t>The dice build tension, use them accordingly</a:t>
            </a:r>
          </a:p>
          <a:p>
            <a:pPr algn="ctr"/>
            <a:r>
              <a:rPr lang="en-US" sz="1800">
                <a:solidFill>
                  <a:srgbClr val="FFFFFF"/>
                </a:solidFill>
              </a:rPr>
              <a:t>The players drive the action, make the world react to them, not the other way around</a:t>
            </a:r>
          </a:p>
          <a:p>
            <a:pPr marL="285750" algn="ctr"/>
            <a:r>
              <a:rPr lang="en-US" sz="1800">
                <a:solidFill>
                  <a:srgbClr val="FFFFFF"/>
                </a:solidFill>
              </a:rPr>
              <a:t>Use a mixture of combat styles, including theater of the mind, gridded maps, and abstract maps</a:t>
            </a:r>
          </a:p>
        </p:txBody>
      </p:sp>
    </p:spTree>
    <p:extLst>
      <p:ext uri="{BB962C8B-B14F-4D97-AF65-F5344CB8AC3E}">
        <p14:creationId xmlns:p14="http://schemas.microsoft.com/office/powerpoint/2010/main" val="29941728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group of people in clothing around a table with food&#10;&#10;Description automatically generated with low confidence">
            <a:extLst>
              <a:ext uri="{FF2B5EF4-FFF2-40B4-BE49-F238E27FC236}">
                <a16:creationId xmlns:a16="http://schemas.microsoft.com/office/drawing/2014/main" id="{315C1EFA-6F34-00F2-C758-6D08A867424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8391" r="3901" b="-1"/>
          <a:stretch/>
        </p:blipFill>
        <p:spPr>
          <a:xfrm>
            <a:off x="4117521" y="10"/>
            <a:ext cx="8074479" cy="6857990"/>
          </a:xfrm>
          <a:prstGeom prst="rect">
            <a:avLst/>
          </a:prstGeom>
        </p:spPr>
      </p:pic>
      <p:sp>
        <p:nvSpPr>
          <p:cNvPr id="18" name="Freeform: Shape 17">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784BF03-753A-80A6-80D7-185A3D1367AB}"/>
              </a:ext>
            </a:extLst>
          </p:cNvPr>
          <p:cNvSpPr>
            <a:spLocks noGrp="1"/>
          </p:cNvSpPr>
          <p:nvPr>
            <p:ph type="title"/>
          </p:nvPr>
        </p:nvSpPr>
        <p:spPr>
          <a:xfrm>
            <a:off x="804672" y="365125"/>
            <a:ext cx="5266155" cy="1325563"/>
          </a:xfrm>
        </p:spPr>
        <p:txBody>
          <a:bodyPr vert="horz" lIns="91440" tIns="45720" rIns="91440" bIns="45720" rtlCol="0" anchor="ctr">
            <a:normAutofit/>
          </a:bodyPr>
          <a:lstStyle/>
          <a:p>
            <a:r>
              <a:rPr lang="en-US" sz="4400"/>
              <a:t>Running the Game</a:t>
            </a:r>
          </a:p>
        </p:txBody>
      </p:sp>
      <p:sp>
        <p:nvSpPr>
          <p:cNvPr id="5" name="Content Placeholder 4">
            <a:extLst>
              <a:ext uri="{FF2B5EF4-FFF2-40B4-BE49-F238E27FC236}">
                <a16:creationId xmlns:a16="http://schemas.microsoft.com/office/drawing/2014/main" id="{19F3F46B-E39D-D325-348B-586AE358F288}"/>
              </a:ext>
            </a:extLst>
          </p:cNvPr>
          <p:cNvSpPr>
            <a:spLocks noGrp="1"/>
          </p:cNvSpPr>
          <p:nvPr>
            <p:ph idx="1"/>
          </p:nvPr>
        </p:nvSpPr>
        <p:spPr>
          <a:xfrm>
            <a:off x="1260820" y="1563757"/>
            <a:ext cx="7279154" cy="4929118"/>
          </a:xfrm>
        </p:spPr>
        <p:txBody>
          <a:bodyPr vert="horz" lIns="91440" tIns="45720" rIns="91440" bIns="45720" rtlCol="0">
            <a:normAutofit/>
          </a:bodyPr>
          <a:lstStyle/>
          <a:p>
            <a:r>
              <a:rPr lang="en-US" dirty="0"/>
              <a:t>Ask the players to summarize the prior session</a:t>
            </a:r>
          </a:p>
          <a:p>
            <a:r>
              <a:rPr lang="en-US" dirty="0"/>
              <a:t>Draw players into the story by asking them to describe the action; reward them when they do, do NOT penalize them when they don’t</a:t>
            </a:r>
          </a:p>
          <a:p>
            <a:r>
              <a:rPr lang="en-US" dirty="0"/>
              <a:t>Maintain a good pace by keeping the action close</a:t>
            </a:r>
          </a:p>
        </p:txBody>
      </p:sp>
    </p:spTree>
    <p:extLst>
      <p:ext uri="{BB962C8B-B14F-4D97-AF65-F5344CB8AC3E}">
        <p14:creationId xmlns:p14="http://schemas.microsoft.com/office/powerpoint/2010/main" val="138179038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group of people in clothing around a table with food&#10;&#10;Description automatically generated with low confidence">
            <a:extLst>
              <a:ext uri="{FF2B5EF4-FFF2-40B4-BE49-F238E27FC236}">
                <a16:creationId xmlns:a16="http://schemas.microsoft.com/office/drawing/2014/main" id="{315C1EFA-6F34-00F2-C758-6D08A867424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b="14772"/>
          <a:stretch/>
        </p:blipFill>
        <p:spPr>
          <a:xfrm>
            <a:off x="20" y="-22"/>
            <a:ext cx="12191977" cy="6858022"/>
          </a:xfrm>
          <a:prstGeom prst="rect">
            <a:avLst/>
          </a:prstGeom>
        </p:spPr>
      </p:pic>
      <p:sp>
        <p:nvSpPr>
          <p:cNvPr id="27" name="Rectangle 26">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84BF03-753A-80A6-80D7-185A3D1367AB}"/>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a:solidFill>
                  <a:srgbClr val="FFFFFF"/>
                </a:solidFill>
              </a:rPr>
              <a:t>Running the Game</a:t>
            </a:r>
          </a:p>
        </p:txBody>
      </p:sp>
      <p:sp>
        <p:nvSpPr>
          <p:cNvPr id="5" name="Content Placeholder 4">
            <a:extLst>
              <a:ext uri="{FF2B5EF4-FFF2-40B4-BE49-F238E27FC236}">
                <a16:creationId xmlns:a16="http://schemas.microsoft.com/office/drawing/2014/main" id="{19F3F46B-E39D-D325-348B-586AE358F288}"/>
              </a:ext>
            </a:extLst>
          </p:cNvPr>
          <p:cNvSpPr>
            <a:spLocks noGrp="1"/>
          </p:cNvSpPr>
          <p:nvPr>
            <p:ph idx="1"/>
          </p:nvPr>
        </p:nvSpPr>
        <p:spPr>
          <a:xfrm>
            <a:off x="643466" y="4551037"/>
            <a:ext cx="5449479" cy="1578054"/>
          </a:xfrm>
        </p:spPr>
        <p:txBody>
          <a:bodyPr vert="horz" lIns="91440" tIns="45720" rIns="91440" bIns="45720" rtlCol="0" anchor="b">
            <a:normAutofit/>
          </a:bodyPr>
          <a:lstStyle/>
          <a:p>
            <a:pPr marL="0" indent="0">
              <a:buNone/>
            </a:pPr>
            <a:r>
              <a:rPr lang="en-US" sz="2400" dirty="0">
                <a:solidFill>
                  <a:srgbClr val="FFFFFF"/>
                </a:solidFill>
              </a:rPr>
              <a:t>Sometimes a chair is just a chair, but never if the DM says it is a chair</a:t>
            </a:r>
          </a:p>
        </p:txBody>
      </p:sp>
      <p:sp>
        <p:nvSpPr>
          <p:cNvPr id="29" name="Rectangle 28">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0707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oup of people in clothing&#10;&#10;Description automatically generated with low confidence">
            <a:extLst>
              <a:ext uri="{FF2B5EF4-FFF2-40B4-BE49-F238E27FC236}">
                <a16:creationId xmlns:a16="http://schemas.microsoft.com/office/drawing/2014/main" id="{90AFCEDC-47E4-529C-A842-60447A5FEF80}"/>
              </a:ext>
            </a:extLst>
          </p:cNvPr>
          <p:cNvPicPr>
            <a:picLocks noGrp="1" noChangeAspect="1"/>
          </p:cNvPicPr>
          <p:nvPr>
            <p:ph idx="1"/>
          </p:nvPr>
        </p:nvPicPr>
        <p:blipFill rotWithShape="1">
          <a:blip r:embed="rId2">
            <a:alphaModFix amt="50000"/>
            <a:extLst>
              <a:ext uri="{837473B0-CC2E-450A-ABE3-18F120FF3D39}">
                <a1611:picAttrSrcUrl xmlns:a1611="http://schemas.microsoft.com/office/drawing/2016/11/main" r:id="rId3"/>
              </a:ext>
            </a:extLst>
          </a:blip>
          <a:srcRect r="-1" b="22660"/>
          <a:stretch/>
        </p:blipFill>
        <p:spPr>
          <a:xfrm>
            <a:off x="20" y="10"/>
            <a:ext cx="12188930" cy="6857990"/>
          </a:xfrm>
          <a:prstGeom prst="rect">
            <a:avLst/>
          </a:prstGeom>
        </p:spPr>
      </p:pic>
      <p:sp>
        <p:nvSpPr>
          <p:cNvPr id="2" name="Title 1">
            <a:extLst>
              <a:ext uri="{FF2B5EF4-FFF2-40B4-BE49-F238E27FC236}">
                <a16:creationId xmlns:a16="http://schemas.microsoft.com/office/drawing/2014/main" id="{02CB47CC-F682-0DF0-B0CC-5EF429854503}"/>
              </a:ext>
            </a:extLst>
          </p:cNvPr>
          <p:cNvSpPr>
            <a:spLocks noGrp="1"/>
          </p:cNvSpPr>
          <p:nvPr>
            <p:ph type="title"/>
          </p:nvPr>
        </p:nvSpPr>
        <p:spPr>
          <a:xfrm>
            <a:off x="1524000" y="1122363"/>
            <a:ext cx="9144000" cy="3063240"/>
          </a:xfrm>
        </p:spPr>
        <p:txBody>
          <a:bodyPr vert="horz" lIns="91440" tIns="45720" rIns="91440" bIns="45720" rtlCol="0" anchor="b">
            <a:normAutofit/>
          </a:bodyPr>
          <a:lstStyle/>
          <a:p>
            <a:pPr algn="ctr"/>
            <a:r>
              <a:rPr lang="en-US" sz="6600">
                <a:solidFill>
                  <a:srgbClr val="FFFFFF"/>
                </a:solidFill>
              </a:rPr>
              <a:t>Building the Campaign</a:t>
            </a:r>
          </a:p>
        </p:txBody>
      </p:sp>
      <p:sp>
        <p:nvSpPr>
          <p:cNvPr id="4" name="Text Placeholder 3">
            <a:extLst>
              <a:ext uri="{FF2B5EF4-FFF2-40B4-BE49-F238E27FC236}">
                <a16:creationId xmlns:a16="http://schemas.microsoft.com/office/drawing/2014/main" id="{5603453D-EFBD-56BA-1919-FF2E557094CE}"/>
              </a:ext>
            </a:extLst>
          </p:cNvPr>
          <p:cNvSpPr>
            <a:spLocks noGrp="1"/>
          </p:cNvSpPr>
          <p:nvPr>
            <p:ph type="body" sz="half" idx="2"/>
          </p:nvPr>
        </p:nvSpPr>
        <p:spPr>
          <a:xfrm>
            <a:off x="1527048" y="4599432"/>
            <a:ext cx="9144000" cy="1536192"/>
          </a:xfrm>
        </p:spPr>
        <p:txBody>
          <a:bodyPr vert="horz" lIns="91440" tIns="45720" rIns="91440" bIns="45720" rtlCol="0">
            <a:normAutofit/>
          </a:bodyPr>
          <a:lstStyle/>
          <a:p>
            <a:pPr algn="ctr"/>
            <a:r>
              <a:rPr lang="en-US" sz="2400">
                <a:solidFill>
                  <a:srgbClr val="FFFFFF"/>
                </a:solidFill>
              </a:rPr>
              <a:t>Run a Session Zero to help build the characters and tie them together</a:t>
            </a:r>
          </a:p>
        </p:txBody>
      </p:sp>
      <p:sp>
        <p:nvSpPr>
          <p:cNvPr id="1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29C0D8F-052B-9003-9899-EF5D7C23C7C4}"/>
              </a:ext>
            </a:extLst>
          </p:cNvPr>
          <p:cNvSpPr txBox="1"/>
          <p:nvPr/>
        </p:nvSpPr>
        <p:spPr>
          <a:xfrm>
            <a:off x="9729623" y="6657945"/>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newgrounds.com/art/view/finbeard/commission-d-d-party">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40790244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18">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0">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22">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6">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9" name="Picture 28">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pic>
        <p:nvPicPr>
          <p:cNvPr id="6" name="Content Placeholder 5" descr="A group of people in clothing&#10;&#10;Description automatically generated with low confidence">
            <a:extLst>
              <a:ext uri="{FF2B5EF4-FFF2-40B4-BE49-F238E27FC236}">
                <a16:creationId xmlns:a16="http://schemas.microsoft.com/office/drawing/2014/main" id="{90AFCEDC-47E4-529C-A842-60447A5FEF80}"/>
              </a:ext>
            </a:extLst>
          </p:cNvPr>
          <p:cNvPicPr>
            <a:picLocks noChangeAspect="1"/>
          </p:cNvPicPr>
          <p:nvPr/>
        </p:nvPicPr>
        <p:blipFill rotWithShape="1">
          <a:blip r:embed="rId3">
            <a:alphaModFix amt="60000"/>
            <a:extLst>
              <a:ext uri="{837473B0-CC2E-450A-ABE3-18F120FF3D39}">
                <a1611:picAttrSrcUrl xmlns:a1611="http://schemas.microsoft.com/office/drawing/2016/11/main" r:id="rId4"/>
              </a:ext>
            </a:extLst>
          </a:blip>
          <a:srcRect r="-1" b="22660"/>
          <a:stretch/>
        </p:blipFill>
        <p:spPr>
          <a:xfrm>
            <a:off x="20" y="10"/>
            <a:ext cx="12188932" cy="6857990"/>
          </a:xfrm>
          <a:prstGeom prst="rect">
            <a:avLst/>
          </a:prstGeom>
        </p:spPr>
      </p:pic>
      <p:sp>
        <p:nvSpPr>
          <p:cNvPr id="2" name="Title 1">
            <a:extLst>
              <a:ext uri="{FF2B5EF4-FFF2-40B4-BE49-F238E27FC236}">
                <a16:creationId xmlns:a16="http://schemas.microsoft.com/office/drawing/2014/main" id="{02CB47CC-F682-0DF0-B0CC-5EF429854503}"/>
              </a:ext>
            </a:extLst>
          </p:cNvPr>
          <p:cNvSpPr>
            <a:spLocks noGrp="1"/>
          </p:cNvSpPr>
          <p:nvPr>
            <p:ph type="title"/>
          </p:nvPr>
        </p:nvSpPr>
        <p:spPr>
          <a:xfrm>
            <a:off x="1191965" y="552807"/>
            <a:ext cx="9801854" cy="2790331"/>
          </a:xfrm>
        </p:spPr>
        <p:txBody>
          <a:bodyPr vert="horz" lIns="91440" tIns="45720" rIns="91440" bIns="45720" rtlCol="0" anchor="b">
            <a:normAutofit/>
          </a:bodyPr>
          <a:lstStyle/>
          <a:p>
            <a:pPr marL="57150" algn="ctr"/>
            <a:r>
              <a:rPr lang="en-US" sz="4800">
                <a:solidFill>
                  <a:srgbClr val="FFFFFF"/>
                </a:solidFill>
              </a:rPr>
              <a:t>Reskin Published Material</a:t>
            </a:r>
          </a:p>
        </p:txBody>
      </p:sp>
      <p:sp>
        <p:nvSpPr>
          <p:cNvPr id="34" name="Content Placeholder 15">
            <a:extLst>
              <a:ext uri="{FF2B5EF4-FFF2-40B4-BE49-F238E27FC236}">
                <a16:creationId xmlns:a16="http://schemas.microsoft.com/office/drawing/2014/main" id="{74965209-62AD-F584-CEC4-73DAAE677546}"/>
              </a:ext>
            </a:extLst>
          </p:cNvPr>
          <p:cNvSpPr>
            <a:spLocks noGrp="1"/>
          </p:cNvSpPr>
          <p:nvPr>
            <p:ph idx="1"/>
          </p:nvPr>
        </p:nvSpPr>
        <p:spPr>
          <a:xfrm>
            <a:off x="1191966" y="3510476"/>
            <a:ext cx="9801854" cy="2614231"/>
          </a:xfrm>
        </p:spPr>
        <p:txBody>
          <a:bodyPr vert="horz" lIns="91440" tIns="45720" rIns="91440" bIns="45720" rtlCol="0" anchor="t">
            <a:normAutofit/>
          </a:bodyPr>
          <a:lstStyle/>
          <a:p>
            <a:pPr algn="ctr"/>
            <a:endParaRPr lang="en-US" sz="1800">
              <a:solidFill>
                <a:srgbClr val="FFFFFF"/>
              </a:solidFill>
            </a:endParaRPr>
          </a:p>
        </p:txBody>
      </p:sp>
      <p:sp>
        <p:nvSpPr>
          <p:cNvPr id="7" name="TextBox 6">
            <a:extLst>
              <a:ext uri="{FF2B5EF4-FFF2-40B4-BE49-F238E27FC236}">
                <a16:creationId xmlns:a16="http://schemas.microsoft.com/office/drawing/2014/main" id="{429C0D8F-052B-9003-9899-EF5D7C23C7C4}"/>
              </a:ext>
            </a:extLst>
          </p:cNvPr>
          <p:cNvSpPr txBox="1"/>
          <p:nvPr/>
        </p:nvSpPr>
        <p:spPr>
          <a:xfrm>
            <a:off x="9729625" y="6657945"/>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www.newgrounds.com/art/view/finbeard/commission-d-d-party">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549896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oup of people in clothing&#10;&#10;Description automatically generated with low confidence">
            <a:extLst>
              <a:ext uri="{FF2B5EF4-FFF2-40B4-BE49-F238E27FC236}">
                <a16:creationId xmlns:a16="http://schemas.microsoft.com/office/drawing/2014/main" id="{90AFCEDC-47E4-529C-A842-60447A5FEF80}"/>
              </a:ext>
            </a:extLst>
          </p:cNvPr>
          <p:cNvPicPr>
            <a:picLocks noGrp="1" noChangeAspect="1"/>
          </p:cNvPicPr>
          <p:nvPr>
            <p:ph idx="1"/>
          </p:nvPr>
        </p:nvPicPr>
        <p:blipFill rotWithShape="1">
          <a:blip r:embed="rId2">
            <a:extLst>
              <a:ext uri="{837473B0-CC2E-450A-ABE3-18F120FF3D39}">
                <a1611:picAttrSrcUrl xmlns:a1611="http://schemas.microsoft.com/office/drawing/2016/11/main" r:id="rId3"/>
              </a:ext>
            </a:extLst>
          </a:blip>
          <a:srcRect b="22681"/>
          <a:stretch/>
        </p:blipFill>
        <p:spPr>
          <a:xfrm>
            <a:off x="-3047" y="10"/>
            <a:ext cx="12191999" cy="6857990"/>
          </a:xfrm>
          <a:prstGeom prst="rect">
            <a:avLst/>
          </a:prstGeom>
        </p:spPr>
      </p:pic>
      <p:sp>
        <p:nvSpPr>
          <p:cNvPr id="19" name="Rectangle 1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CB47CC-F682-0DF0-B0CC-5EF429854503}"/>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2800" dirty="0">
                <a:solidFill>
                  <a:srgbClr val="FFFFFF"/>
                </a:solidFill>
              </a:rPr>
              <a:t>Building the Campaign</a:t>
            </a:r>
          </a:p>
        </p:txBody>
      </p:sp>
      <p:sp>
        <p:nvSpPr>
          <p:cNvPr id="4" name="Text Placeholder 3">
            <a:extLst>
              <a:ext uri="{FF2B5EF4-FFF2-40B4-BE49-F238E27FC236}">
                <a16:creationId xmlns:a16="http://schemas.microsoft.com/office/drawing/2014/main" id="{5603453D-EFBD-56BA-1919-FF2E557094CE}"/>
              </a:ext>
            </a:extLst>
          </p:cNvPr>
          <p:cNvSpPr>
            <a:spLocks noGrp="1"/>
          </p:cNvSpPr>
          <p:nvPr>
            <p:ph type="body" sz="half" idx="2"/>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r>
              <a:rPr lang="en-US" sz="4000" dirty="0">
                <a:solidFill>
                  <a:srgbClr val="FFFFFF"/>
                </a:solidFill>
              </a:rPr>
              <a:t>Hook based on a single major goal</a:t>
            </a:r>
          </a:p>
        </p:txBody>
      </p:sp>
      <p:sp>
        <p:nvSpPr>
          <p:cNvPr id="7" name="TextBox 6">
            <a:extLst>
              <a:ext uri="{FF2B5EF4-FFF2-40B4-BE49-F238E27FC236}">
                <a16:creationId xmlns:a16="http://schemas.microsoft.com/office/drawing/2014/main" id="{429C0D8F-052B-9003-9899-EF5D7C23C7C4}"/>
              </a:ext>
            </a:extLst>
          </p:cNvPr>
          <p:cNvSpPr txBox="1"/>
          <p:nvPr/>
        </p:nvSpPr>
        <p:spPr>
          <a:xfrm>
            <a:off x="9729625" y="6657945"/>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newgrounds.com/art/view/finbeard/commission-d-d-party">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927495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oup of people in clothing&#10;&#10;Description automatically generated with low confidence">
            <a:extLst>
              <a:ext uri="{FF2B5EF4-FFF2-40B4-BE49-F238E27FC236}">
                <a16:creationId xmlns:a16="http://schemas.microsoft.com/office/drawing/2014/main" id="{90AFCEDC-47E4-529C-A842-60447A5FEF80}"/>
              </a:ext>
            </a:extLst>
          </p:cNvPr>
          <p:cNvPicPr>
            <a:picLocks noGrp="1" noChangeAspect="1"/>
          </p:cNvPicPr>
          <p:nvPr>
            <p:ph idx="1"/>
          </p:nvPr>
        </p:nvPicPr>
        <p:blipFill rotWithShape="1">
          <a:blip r:embed="rId2">
            <a:alphaModFix amt="35000"/>
            <a:extLst>
              <a:ext uri="{837473B0-CC2E-450A-ABE3-18F120FF3D39}">
                <a1611:picAttrSrcUrl xmlns:a1611="http://schemas.microsoft.com/office/drawing/2016/11/main" r:id="rId3"/>
              </a:ext>
            </a:extLst>
          </a:blip>
          <a:srcRect b="22681"/>
          <a:stretch/>
        </p:blipFill>
        <p:spPr>
          <a:xfrm>
            <a:off x="20" y="10"/>
            <a:ext cx="12191980" cy="6857990"/>
          </a:xfrm>
          <a:prstGeom prst="rect">
            <a:avLst/>
          </a:prstGeom>
        </p:spPr>
      </p:pic>
      <p:sp>
        <p:nvSpPr>
          <p:cNvPr id="2" name="Title 1">
            <a:extLst>
              <a:ext uri="{FF2B5EF4-FFF2-40B4-BE49-F238E27FC236}">
                <a16:creationId xmlns:a16="http://schemas.microsoft.com/office/drawing/2014/main" id="{02CB47CC-F682-0DF0-B0CC-5EF42985450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400" dirty="0">
                <a:solidFill>
                  <a:schemeClr val="tx1">
                    <a:lumMod val="65000"/>
                  </a:schemeClr>
                </a:solidFill>
              </a:rPr>
              <a:t>Building the Campaign</a:t>
            </a:r>
          </a:p>
        </p:txBody>
      </p:sp>
      <p:sp>
        <p:nvSpPr>
          <p:cNvPr id="4" name="Text Placeholder 3">
            <a:extLst>
              <a:ext uri="{FF2B5EF4-FFF2-40B4-BE49-F238E27FC236}">
                <a16:creationId xmlns:a16="http://schemas.microsoft.com/office/drawing/2014/main" id="{5603453D-EFBD-56BA-1919-FF2E557094CE}"/>
              </a:ext>
            </a:extLst>
          </p:cNvPr>
          <p:cNvSpPr>
            <a:spLocks noGrp="1"/>
          </p:cNvSpPr>
          <p:nvPr>
            <p:ph type="body" sz="half" idx="2"/>
          </p:nvPr>
        </p:nvSpPr>
        <p:spPr>
          <a:xfrm>
            <a:off x="838200" y="1825625"/>
            <a:ext cx="10515600" cy="4351338"/>
          </a:xfrm>
        </p:spPr>
        <p:txBody>
          <a:bodyPr vert="horz" lIns="91440" tIns="45720" rIns="91440" bIns="45720" rtlCol="0">
            <a:normAutofit/>
          </a:bodyPr>
          <a:lstStyle/>
          <a:p>
            <a:pPr marL="285750" indent="-228600">
              <a:buFont typeface="Arial" panose="020B0604020202020204" pitchFamily="34" charset="0"/>
              <a:buChar char="•"/>
            </a:pPr>
            <a:r>
              <a:rPr lang="en-US" sz="2800" dirty="0">
                <a:solidFill>
                  <a:schemeClr val="tx1">
                    <a:lumMod val="65000"/>
                  </a:schemeClr>
                </a:solidFill>
              </a:rPr>
              <a:t>Develop a Spiral Campaign with the Players at the Center</a:t>
            </a:r>
          </a:p>
          <a:p>
            <a:pPr marL="285750" indent="-228600">
              <a:buFont typeface="Arial" panose="020B0604020202020204" pitchFamily="34" charset="0"/>
              <a:buChar char="•"/>
            </a:pPr>
            <a:r>
              <a:rPr lang="en-US" sz="2800" dirty="0">
                <a:solidFill>
                  <a:schemeClr val="tx1">
                    <a:lumMod val="65000"/>
                  </a:schemeClr>
                </a:solidFill>
              </a:rPr>
              <a:t>Hook based on a single major goal</a:t>
            </a:r>
          </a:p>
          <a:p>
            <a:pPr marL="285750" indent="-228600">
              <a:buFont typeface="Arial" panose="020B0604020202020204" pitchFamily="34" charset="0"/>
              <a:buChar char="•"/>
            </a:pPr>
            <a:r>
              <a:rPr lang="en-US" sz="2800" dirty="0">
                <a:solidFill>
                  <a:schemeClr val="tx1">
                    <a:lumMod val="65000"/>
                  </a:schemeClr>
                </a:solidFill>
              </a:rPr>
              <a:t>State the Six Truths of your Campaign</a:t>
            </a:r>
          </a:p>
          <a:p>
            <a:pPr marL="285750" indent="-228600">
              <a:buFont typeface="Arial" panose="020B0604020202020204" pitchFamily="34" charset="0"/>
              <a:buChar char="•"/>
            </a:pPr>
            <a:r>
              <a:rPr lang="en-US" sz="2800" dirty="0">
                <a:solidFill>
                  <a:schemeClr val="tx1">
                    <a:lumMod val="65000"/>
                  </a:schemeClr>
                </a:solidFill>
              </a:rPr>
              <a:t>Define Three Fronts Incorporating goals and grim portents</a:t>
            </a:r>
          </a:p>
          <a:p>
            <a:pPr marL="285750" indent="-228600">
              <a:buFont typeface="Arial" panose="020B0604020202020204" pitchFamily="34" charset="0"/>
              <a:buChar char="•"/>
            </a:pPr>
            <a:r>
              <a:rPr lang="en-US" sz="2800" dirty="0">
                <a:solidFill>
                  <a:schemeClr val="tx1">
                    <a:lumMod val="65000"/>
                  </a:schemeClr>
                </a:solidFill>
              </a:rPr>
              <a:t>Run a Session Zero to help build the characters and tie them together</a:t>
            </a:r>
          </a:p>
        </p:txBody>
      </p:sp>
      <p:sp>
        <p:nvSpPr>
          <p:cNvPr id="7" name="TextBox 6">
            <a:extLst>
              <a:ext uri="{FF2B5EF4-FFF2-40B4-BE49-F238E27FC236}">
                <a16:creationId xmlns:a16="http://schemas.microsoft.com/office/drawing/2014/main" id="{429C0D8F-052B-9003-9899-EF5D7C23C7C4}"/>
              </a:ext>
            </a:extLst>
          </p:cNvPr>
          <p:cNvSpPr txBox="1"/>
          <p:nvPr/>
        </p:nvSpPr>
        <p:spPr>
          <a:xfrm>
            <a:off x="9732673" y="6657945"/>
            <a:ext cx="2459327"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www.newgrounds.com/art/view/finbeard/commission-d-d-party">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nc-nd/3.0/">
                  <a:extLst>
                    <a:ext uri="{A12FA001-AC4F-418D-AE19-62706E023703}">
                      <ahyp:hlinkClr xmlns:ahyp="http://schemas.microsoft.com/office/drawing/2018/hyperlinkcolor" val="tx"/>
                    </a:ext>
                  </a:extLst>
                </a:hlinkClick>
              </a:rPr>
              <a:t>CC BY-NC-ND</a:t>
            </a:r>
            <a:endParaRPr lang="en-US" sz="700">
              <a:solidFill>
                <a:srgbClr val="FFFFFF"/>
              </a:solidFill>
            </a:endParaRPr>
          </a:p>
        </p:txBody>
      </p:sp>
    </p:spTree>
    <p:extLst>
      <p:ext uri="{BB962C8B-B14F-4D97-AF65-F5344CB8AC3E}">
        <p14:creationId xmlns:p14="http://schemas.microsoft.com/office/powerpoint/2010/main" val="3424590114"/>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8446B12-7391-4711-8B31-112A0B896C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838199" y="3990205"/>
            <a:ext cx="10518776" cy="1200329"/>
          </a:xfrm>
        </p:spPr>
        <p:txBody>
          <a:bodyPr wrap="square" anchor="b">
            <a:normAutofit/>
          </a:bodyPr>
          <a:lstStyle/>
          <a:p>
            <a:pPr algn="l"/>
            <a:r>
              <a:rPr lang="en-US" sz="6700">
                <a:solidFill>
                  <a:schemeClr val="bg1"/>
                </a:solidFill>
              </a:rPr>
              <a:t>Rule #X: Steal When You Can</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827089" y="5551200"/>
            <a:ext cx="6583362" cy="1075952"/>
          </a:xfrm>
        </p:spPr>
        <p:txBody>
          <a:bodyPr vert="horz" lIns="91440" tIns="45720" rIns="91440" bIns="45720" rtlCol="0" anchor="t">
            <a:normAutofit/>
          </a:bodyPr>
          <a:lstStyle/>
          <a:p>
            <a:pPr algn="l"/>
            <a:r>
              <a:rPr lang="en-US" sz="2200">
                <a:solidFill>
                  <a:schemeClr val="bg1"/>
                </a:solidFill>
              </a:rPr>
              <a:t>It is unlikely you are the first to be in this situation, the magic of Google can often provide a quick solution.</a:t>
            </a:r>
          </a:p>
        </p:txBody>
      </p:sp>
      <p:pic>
        <p:nvPicPr>
          <p:cNvPr id="6" name="Picture 5" descr="A picture containing text, cake, indoor&#10;&#10;Description automatically generated">
            <a:extLst>
              <a:ext uri="{FF2B5EF4-FFF2-40B4-BE49-F238E27FC236}">
                <a16:creationId xmlns:a16="http://schemas.microsoft.com/office/drawing/2014/main" id="{43F99AEC-CAAC-E110-0FCB-B862D9BE257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20558" b="15271"/>
          <a:stretch/>
        </p:blipFill>
        <p:spPr>
          <a:xfrm>
            <a:off x="20" y="10"/>
            <a:ext cx="12191980" cy="3657590"/>
          </a:xfrm>
          <a:custGeom>
            <a:avLst/>
            <a:gdLst/>
            <a:ahLst/>
            <a:cxnLst/>
            <a:rect l="l" t="t" r="r" b="b"/>
            <a:pathLst>
              <a:path w="12192000" h="3657600">
                <a:moveTo>
                  <a:pt x="7230262" y="3468462"/>
                </a:moveTo>
                <a:lnTo>
                  <a:pt x="7197115" y="3474938"/>
                </a:lnTo>
                <a:lnTo>
                  <a:pt x="7214545" y="3473344"/>
                </a:lnTo>
                <a:cubicBezTo>
                  <a:pt x="7220308" y="3472558"/>
                  <a:pt x="7225785" y="3471224"/>
                  <a:pt x="7230262" y="3468462"/>
                </a:cubicBezTo>
                <a:close/>
                <a:moveTo>
                  <a:pt x="7009120" y="3411863"/>
                </a:moveTo>
                <a:lnTo>
                  <a:pt x="7021563" y="3422955"/>
                </a:lnTo>
                <a:lnTo>
                  <a:pt x="7021563" y="3422954"/>
                </a:lnTo>
                <a:close/>
                <a:moveTo>
                  <a:pt x="7768443" y="3303674"/>
                </a:moveTo>
                <a:lnTo>
                  <a:pt x="7768443" y="3303675"/>
                </a:lnTo>
                <a:lnTo>
                  <a:pt x="7792447" y="3326153"/>
                </a:lnTo>
                <a:cubicBezTo>
                  <a:pt x="7785969" y="3320057"/>
                  <a:pt x="7779301" y="3313961"/>
                  <a:pt x="7768443" y="3303674"/>
                </a:cubicBezTo>
                <a:close/>
                <a:moveTo>
                  <a:pt x="4038748" y="3301555"/>
                </a:moveTo>
                <a:lnTo>
                  <a:pt x="4030517" y="3313199"/>
                </a:lnTo>
                <a:cubicBezTo>
                  <a:pt x="4026230" y="3321105"/>
                  <a:pt x="4021242" y="3327345"/>
                  <a:pt x="4015609" y="3332050"/>
                </a:cubicBezTo>
                <a:lnTo>
                  <a:pt x="3996845" y="3341704"/>
                </a:lnTo>
                <a:cubicBezTo>
                  <a:pt x="4010562" y="3338155"/>
                  <a:pt x="4021944" y="3329011"/>
                  <a:pt x="4030518" y="3313199"/>
                </a:cubicBezTo>
                <a:close/>
                <a:moveTo>
                  <a:pt x="6245343" y="3298149"/>
                </a:moveTo>
                <a:lnTo>
                  <a:pt x="6274406" y="3304945"/>
                </a:lnTo>
                <a:lnTo>
                  <a:pt x="6291247" y="3311262"/>
                </a:lnTo>
                <a:lnTo>
                  <a:pt x="6291385" y="3311314"/>
                </a:lnTo>
                <a:lnTo>
                  <a:pt x="6306284" y="3317152"/>
                </a:lnTo>
                <a:lnTo>
                  <a:pt x="6308075" y="3317568"/>
                </a:lnTo>
                <a:lnTo>
                  <a:pt x="6313855" y="3319733"/>
                </a:lnTo>
                <a:cubicBezTo>
                  <a:pt x="6321454" y="3322121"/>
                  <a:pt x="6329151" y="3323858"/>
                  <a:pt x="6337048" y="3324296"/>
                </a:cubicBezTo>
                <a:lnTo>
                  <a:pt x="6308075" y="3317568"/>
                </a:lnTo>
                <a:lnTo>
                  <a:pt x="6291385" y="3311314"/>
                </a:lnTo>
                <a:lnTo>
                  <a:pt x="6276197" y="3305364"/>
                </a:lnTo>
                <a:lnTo>
                  <a:pt x="6274406" y="3304945"/>
                </a:lnTo>
                <a:lnTo>
                  <a:pt x="6268613" y="3302771"/>
                </a:lnTo>
                <a:cubicBezTo>
                  <a:pt x="6260996" y="3300370"/>
                  <a:pt x="6253273" y="3298613"/>
                  <a:pt x="6245343" y="3298149"/>
                </a:cubicBezTo>
                <a:close/>
                <a:moveTo>
                  <a:pt x="6558837" y="3268317"/>
                </a:moveTo>
                <a:cubicBezTo>
                  <a:pt x="6548970" y="3267668"/>
                  <a:pt x="6539355" y="3268073"/>
                  <a:pt x="6529984" y="3269763"/>
                </a:cubicBezTo>
                <a:lnTo>
                  <a:pt x="6589207" y="3273193"/>
                </a:lnTo>
                <a:cubicBezTo>
                  <a:pt x="6578825" y="3270668"/>
                  <a:pt x="6568705" y="3268966"/>
                  <a:pt x="6558837" y="3268317"/>
                </a:cubicBezTo>
                <a:close/>
                <a:moveTo>
                  <a:pt x="4834454" y="3207659"/>
                </a:moveTo>
                <a:cubicBezTo>
                  <a:pt x="4849504" y="3224138"/>
                  <a:pt x="4866316" y="3230376"/>
                  <a:pt x="4883986" y="3231901"/>
                </a:cubicBezTo>
                <a:lnTo>
                  <a:pt x="4858238" y="3225387"/>
                </a:lnTo>
                <a:cubicBezTo>
                  <a:pt x="4849945" y="3221578"/>
                  <a:pt x="4841981" y="3215898"/>
                  <a:pt x="4834454" y="3207659"/>
                </a:cubicBezTo>
                <a:close/>
                <a:moveTo>
                  <a:pt x="5056443" y="3205325"/>
                </a:moveTo>
                <a:lnTo>
                  <a:pt x="5072589" y="3206105"/>
                </a:lnTo>
                <a:cubicBezTo>
                  <a:pt x="5078053" y="3207563"/>
                  <a:pt x="5083590" y="3210326"/>
                  <a:pt x="5089162" y="3214707"/>
                </a:cubicBezTo>
                <a:cubicBezTo>
                  <a:pt x="5078020" y="3205944"/>
                  <a:pt x="5067015" y="3203658"/>
                  <a:pt x="5056443" y="3205325"/>
                </a:cubicBezTo>
                <a:close/>
                <a:moveTo>
                  <a:pt x="739852" y="2905443"/>
                </a:moveTo>
                <a:cubicBezTo>
                  <a:pt x="733899" y="2911992"/>
                  <a:pt x="728660" y="2919613"/>
                  <a:pt x="724278" y="2926662"/>
                </a:cubicBezTo>
                <a:cubicBezTo>
                  <a:pt x="719849" y="2933806"/>
                  <a:pt x="714527" y="2939152"/>
                  <a:pt x="708621" y="2942822"/>
                </a:cubicBezTo>
                <a:lnTo>
                  <a:pt x="691439" y="2948297"/>
                </a:lnTo>
                <a:lnTo>
                  <a:pt x="708622" y="2942822"/>
                </a:lnTo>
                <a:cubicBezTo>
                  <a:pt x="714527" y="2939152"/>
                  <a:pt x="719849" y="2933806"/>
                  <a:pt x="724279" y="2926662"/>
                </a:cubicBezTo>
                <a:cubicBezTo>
                  <a:pt x="728660" y="2919613"/>
                  <a:pt x="733899" y="2911992"/>
                  <a:pt x="739852" y="2905443"/>
                </a:cubicBezTo>
                <a:close/>
                <a:moveTo>
                  <a:pt x="8934151" y="2836933"/>
                </a:moveTo>
                <a:cubicBezTo>
                  <a:pt x="8940248" y="2842173"/>
                  <a:pt x="8947058" y="2847506"/>
                  <a:pt x="8954249" y="2851864"/>
                </a:cubicBezTo>
                <a:lnTo>
                  <a:pt x="8962389" y="2855163"/>
                </a:lnTo>
                <a:lnTo>
                  <a:pt x="8954250" y="2851864"/>
                </a:lnTo>
                <a:cubicBezTo>
                  <a:pt x="8947058" y="2847506"/>
                  <a:pt x="8940248" y="2842173"/>
                  <a:pt x="8934151" y="2836933"/>
                </a:cubicBezTo>
                <a:close/>
                <a:moveTo>
                  <a:pt x="2314816" y="2835337"/>
                </a:moveTo>
                <a:cubicBezTo>
                  <a:pt x="2309720" y="2836314"/>
                  <a:pt x="2304339" y="2838362"/>
                  <a:pt x="2300909" y="2840743"/>
                </a:cubicBezTo>
                <a:cubicBezTo>
                  <a:pt x="2267856" y="2863985"/>
                  <a:pt x="2242281" y="2875891"/>
                  <a:pt x="2216515" y="2876487"/>
                </a:cubicBezTo>
                <a:cubicBezTo>
                  <a:pt x="2242281" y="2875891"/>
                  <a:pt x="2267856" y="2863985"/>
                  <a:pt x="2300910" y="2840743"/>
                </a:cubicBezTo>
                <a:close/>
                <a:moveTo>
                  <a:pt x="1916629" y="2813600"/>
                </a:moveTo>
                <a:lnTo>
                  <a:pt x="1907132" y="2816930"/>
                </a:lnTo>
                <a:lnTo>
                  <a:pt x="1866619" y="2826615"/>
                </a:lnTo>
                <a:lnTo>
                  <a:pt x="1907133" y="2816930"/>
                </a:lnTo>
                <a:close/>
                <a:moveTo>
                  <a:pt x="2058204" y="2802832"/>
                </a:moveTo>
                <a:cubicBezTo>
                  <a:pt x="2076636" y="2804546"/>
                  <a:pt x="2095174" y="2805403"/>
                  <a:pt x="2108194" y="2817539"/>
                </a:cubicBezTo>
                <a:cubicBezTo>
                  <a:pt x="2095175" y="2805403"/>
                  <a:pt x="2076636" y="2804546"/>
                  <a:pt x="2058204" y="2802832"/>
                </a:cubicBezTo>
                <a:close/>
                <a:moveTo>
                  <a:pt x="0" y="0"/>
                </a:moveTo>
                <a:lnTo>
                  <a:pt x="12192000" y="0"/>
                </a:lnTo>
                <a:lnTo>
                  <a:pt x="12192000" y="810707"/>
                </a:lnTo>
                <a:cubicBezTo>
                  <a:pt x="12192000" y="826330"/>
                  <a:pt x="12192000" y="835855"/>
                  <a:pt x="12192000" y="845570"/>
                </a:cubicBezTo>
                <a:lnTo>
                  <a:pt x="12192000" y="1243302"/>
                </a:lnTo>
                <a:lnTo>
                  <a:pt x="12160947" y="1271923"/>
                </a:lnTo>
                <a:cubicBezTo>
                  <a:pt x="12118083" y="1293449"/>
                  <a:pt x="12072360" y="1312882"/>
                  <a:pt x="12026448" y="1332123"/>
                </a:cubicBezTo>
                <a:cubicBezTo>
                  <a:pt x="12013114" y="1337649"/>
                  <a:pt x="11998443" y="1340697"/>
                  <a:pt x="11986443" y="1348126"/>
                </a:cubicBezTo>
                <a:cubicBezTo>
                  <a:pt x="11931195" y="1382036"/>
                  <a:pt x="11877664" y="1418614"/>
                  <a:pt x="11821656" y="1451191"/>
                </a:cubicBezTo>
                <a:cubicBezTo>
                  <a:pt x="11763931" y="1484910"/>
                  <a:pt x="11712304" y="1524726"/>
                  <a:pt x="11672489" y="1578639"/>
                </a:cubicBezTo>
                <a:cubicBezTo>
                  <a:pt x="11635529" y="1628743"/>
                  <a:pt x="11599714" y="1679607"/>
                  <a:pt x="11562947" y="1729900"/>
                </a:cubicBezTo>
                <a:cubicBezTo>
                  <a:pt x="11553613" y="1742665"/>
                  <a:pt x="11545039" y="1757715"/>
                  <a:pt x="11532275" y="1765907"/>
                </a:cubicBezTo>
                <a:cubicBezTo>
                  <a:pt x="11505795" y="1783052"/>
                  <a:pt x="11476838" y="1796959"/>
                  <a:pt x="11448453" y="1811057"/>
                </a:cubicBezTo>
                <a:cubicBezTo>
                  <a:pt x="11424069" y="1823059"/>
                  <a:pt x="11398160" y="1832011"/>
                  <a:pt x="11374346" y="1844966"/>
                </a:cubicBezTo>
                <a:cubicBezTo>
                  <a:pt x="11355296" y="1855255"/>
                  <a:pt x="11338339" y="1869543"/>
                  <a:pt x="11320623" y="1882497"/>
                </a:cubicBezTo>
                <a:cubicBezTo>
                  <a:pt x="11305192" y="1893736"/>
                  <a:pt x="11288238" y="1903452"/>
                  <a:pt x="11275283" y="1916978"/>
                </a:cubicBezTo>
                <a:cubicBezTo>
                  <a:pt x="11243658" y="1949745"/>
                  <a:pt x="11211843" y="1981940"/>
                  <a:pt x="11172600" y="2006136"/>
                </a:cubicBezTo>
                <a:cubicBezTo>
                  <a:pt x="11133927" y="2030138"/>
                  <a:pt x="11097350" y="2057001"/>
                  <a:pt x="11058869" y="2081386"/>
                </a:cubicBezTo>
                <a:cubicBezTo>
                  <a:pt x="11021146" y="2105199"/>
                  <a:pt x="10987046" y="2131297"/>
                  <a:pt x="10967423" y="2173591"/>
                </a:cubicBezTo>
                <a:cubicBezTo>
                  <a:pt x="10958661" y="2192259"/>
                  <a:pt x="10946279" y="2212644"/>
                  <a:pt x="10929704" y="2223503"/>
                </a:cubicBezTo>
                <a:cubicBezTo>
                  <a:pt x="10906081" y="2238934"/>
                  <a:pt x="10876171" y="2244459"/>
                  <a:pt x="10850453" y="2257603"/>
                </a:cubicBezTo>
                <a:cubicBezTo>
                  <a:pt x="10820162" y="2273034"/>
                  <a:pt x="10785111" y="2286370"/>
                  <a:pt x="10764534" y="2310945"/>
                </a:cubicBezTo>
                <a:cubicBezTo>
                  <a:pt x="10746246" y="2332855"/>
                  <a:pt x="10727767" y="2349999"/>
                  <a:pt x="10703573" y="2363905"/>
                </a:cubicBezTo>
                <a:cubicBezTo>
                  <a:pt x="10686617" y="2373622"/>
                  <a:pt x="10674046" y="2391338"/>
                  <a:pt x="10656519" y="2399340"/>
                </a:cubicBezTo>
                <a:cubicBezTo>
                  <a:pt x="10633467" y="2410009"/>
                  <a:pt x="10610225" y="2418391"/>
                  <a:pt x="10590031" y="2434966"/>
                </a:cubicBezTo>
                <a:cubicBezTo>
                  <a:pt x="10569075" y="2452110"/>
                  <a:pt x="10545263" y="2465636"/>
                  <a:pt x="10523354" y="2481639"/>
                </a:cubicBezTo>
                <a:cubicBezTo>
                  <a:pt x="10511734" y="2490211"/>
                  <a:pt x="10502208" y="2501451"/>
                  <a:pt x="10490969" y="2510406"/>
                </a:cubicBezTo>
                <a:cubicBezTo>
                  <a:pt x="10470394" y="2526788"/>
                  <a:pt x="10449438" y="2542791"/>
                  <a:pt x="10428291" y="2558222"/>
                </a:cubicBezTo>
                <a:cubicBezTo>
                  <a:pt x="10407146" y="2573655"/>
                  <a:pt x="10386952" y="2591561"/>
                  <a:pt x="10363709" y="2602801"/>
                </a:cubicBezTo>
                <a:cubicBezTo>
                  <a:pt x="10324086" y="2621851"/>
                  <a:pt x="10280840" y="2633282"/>
                  <a:pt x="10242357" y="2653857"/>
                </a:cubicBezTo>
                <a:cubicBezTo>
                  <a:pt x="10203304" y="2674811"/>
                  <a:pt x="10166536" y="2701103"/>
                  <a:pt x="10131863" y="2728915"/>
                </a:cubicBezTo>
                <a:cubicBezTo>
                  <a:pt x="10104430" y="2750824"/>
                  <a:pt x="10078713" y="2772543"/>
                  <a:pt x="10044230" y="2783782"/>
                </a:cubicBezTo>
                <a:cubicBezTo>
                  <a:pt x="10024990" y="2790070"/>
                  <a:pt x="10004797" y="2803786"/>
                  <a:pt x="9993175" y="2819789"/>
                </a:cubicBezTo>
                <a:cubicBezTo>
                  <a:pt x="9968027" y="2854649"/>
                  <a:pt x="9935832" y="2879226"/>
                  <a:pt x="9899446" y="2900182"/>
                </a:cubicBezTo>
                <a:cubicBezTo>
                  <a:pt x="9850865" y="2928376"/>
                  <a:pt x="9802858" y="2957143"/>
                  <a:pt x="9754088" y="2984766"/>
                </a:cubicBezTo>
                <a:cubicBezTo>
                  <a:pt x="9725323" y="3001151"/>
                  <a:pt x="9696749" y="3018485"/>
                  <a:pt x="9666265" y="3030488"/>
                </a:cubicBezTo>
                <a:cubicBezTo>
                  <a:pt x="9603971" y="3055255"/>
                  <a:pt x="9540152" y="3076399"/>
                  <a:pt x="9477283" y="3099451"/>
                </a:cubicBezTo>
                <a:cubicBezTo>
                  <a:pt x="9456709" y="3106880"/>
                  <a:pt x="9437278" y="3117549"/>
                  <a:pt x="9416321" y="3124026"/>
                </a:cubicBezTo>
                <a:cubicBezTo>
                  <a:pt x="9393650" y="3131075"/>
                  <a:pt x="9369267" y="3133171"/>
                  <a:pt x="9346597" y="3140219"/>
                </a:cubicBezTo>
                <a:cubicBezTo>
                  <a:pt x="9308875" y="3151840"/>
                  <a:pt x="9272298" y="3166701"/>
                  <a:pt x="9234579" y="3178511"/>
                </a:cubicBezTo>
                <a:cubicBezTo>
                  <a:pt x="9161805" y="3201182"/>
                  <a:pt x="9088840" y="3222899"/>
                  <a:pt x="9015878" y="3244426"/>
                </a:cubicBezTo>
                <a:cubicBezTo>
                  <a:pt x="9000257" y="3248999"/>
                  <a:pt x="8983301" y="3249570"/>
                  <a:pt x="8967871" y="3254523"/>
                </a:cubicBezTo>
                <a:cubicBezTo>
                  <a:pt x="8926911" y="3267859"/>
                  <a:pt x="8886142" y="3282336"/>
                  <a:pt x="8845565" y="3297007"/>
                </a:cubicBezTo>
                <a:cubicBezTo>
                  <a:pt x="8820990" y="3305961"/>
                  <a:pt x="8796985" y="3317009"/>
                  <a:pt x="8772219" y="3325582"/>
                </a:cubicBezTo>
                <a:cubicBezTo>
                  <a:pt x="8752407" y="3332440"/>
                  <a:pt x="8732023" y="3337774"/>
                  <a:pt x="8711448" y="3341966"/>
                </a:cubicBezTo>
                <a:cubicBezTo>
                  <a:pt x="8693731" y="3345586"/>
                  <a:pt x="8675253" y="3345203"/>
                  <a:pt x="8657726" y="3349586"/>
                </a:cubicBezTo>
                <a:cubicBezTo>
                  <a:pt x="8610288" y="3361397"/>
                  <a:pt x="8563425" y="3374733"/>
                  <a:pt x="8516369" y="3387305"/>
                </a:cubicBezTo>
                <a:cubicBezTo>
                  <a:pt x="8497511" y="3392259"/>
                  <a:pt x="8478269" y="3395880"/>
                  <a:pt x="8459979" y="3402166"/>
                </a:cubicBezTo>
                <a:cubicBezTo>
                  <a:pt x="8411019" y="3418741"/>
                  <a:pt x="8362822" y="3437599"/>
                  <a:pt x="8313671" y="3453222"/>
                </a:cubicBezTo>
                <a:cubicBezTo>
                  <a:pt x="8272903" y="3466176"/>
                  <a:pt x="8230992" y="3475510"/>
                  <a:pt x="8189651" y="3486941"/>
                </a:cubicBezTo>
                <a:cubicBezTo>
                  <a:pt x="8172124" y="3491895"/>
                  <a:pt x="8155359" y="3498943"/>
                  <a:pt x="8137835" y="3503134"/>
                </a:cubicBezTo>
                <a:cubicBezTo>
                  <a:pt x="8098590" y="3512659"/>
                  <a:pt x="8058774" y="3520659"/>
                  <a:pt x="8019339" y="3530186"/>
                </a:cubicBezTo>
                <a:cubicBezTo>
                  <a:pt x="7996859" y="3535710"/>
                  <a:pt x="7975142" y="3545617"/>
                  <a:pt x="7952280" y="3549237"/>
                </a:cubicBezTo>
                <a:cubicBezTo>
                  <a:pt x="7897987" y="3557809"/>
                  <a:pt x="7843311" y="3563905"/>
                  <a:pt x="7788636" y="3570763"/>
                </a:cubicBezTo>
                <a:cubicBezTo>
                  <a:pt x="7732247" y="3577811"/>
                  <a:pt x="7676047" y="3585242"/>
                  <a:pt x="7619655" y="3591528"/>
                </a:cubicBezTo>
                <a:cubicBezTo>
                  <a:pt x="7588795" y="3594768"/>
                  <a:pt x="7557742" y="3595338"/>
                  <a:pt x="7526880" y="3598386"/>
                </a:cubicBezTo>
                <a:cubicBezTo>
                  <a:pt x="7499828" y="3601055"/>
                  <a:pt x="7472967" y="3606007"/>
                  <a:pt x="7445916" y="3609247"/>
                </a:cubicBezTo>
                <a:cubicBezTo>
                  <a:pt x="7422483" y="3611913"/>
                  <a:pt x="7398860" y="3613437"/>
                  <a:pt x="7375428" y="3616105"/>
                </a:cubicBezTo>
                <a:cubicBezTo>
                  <a:pt x="7337899" y="3620485"/>
                  <a:pt x="7300559" y="3625439"/>
                  <a:pt x="7263220" y="3630011"/>
                </a:cubicBezTo>
                <a:cubicBezTo>
                  <a:pt x="7247599" y="3631726"/>
                  <a:pt x="7231214" y="3636488"/>
                  <a:pt x="7216547" y="3633632"/>
                </a:cubicBezTo>
                <a:cubicBezTo>
                  <a:pt x="7179587" y="3626391"/>
                  <a:pt x="7143199" y="3628487"/>
                  <a:pt x="7106432" y="3633440"/>
                </a:cubicBezTo>
                <a:cubicBezTo>
                  <a:pt x="7093860" y="3635155"/>
                  <a:pt x="7080334" y="3634774"/>
                  <a:pt x="7068141" y="3631536"/>
                </a:cubicBezTo>
                <a:cubicBezTo>
                  <a:pt x="7043184" y="3625057"/>
                  <a:pt x="7018991" y="3615913"/>
                  <a:pt x="6994415" y="3607913"/>
                </a:cubicBezTo>
                <a:cubicBezTo>
                  <a:pt x="6991747" y="3606961"/>
                  <a:pt x="6988509" y="3606769"/>
                  <a:pt x="6985653" y="3606199"/>
                </a:cubicBezTo>
                <a:cubicBezTo>
                  <a:pt x="6969457" y="3602959"/>
                  <a:pt x="6953457" y="3599720"/>
                  <a:pt x="6937263" y="3596863"/>
                </a:cubicBezTo>
                <a:cubicBezTo>
                  <a:pt x="6928501" y="3595338"/>
                  <a:pt x="6919547" y="3595149"/>
                  <a:pt x="6910782" y="3593814"/>
                </a:cubicBezTo>
                <a:cubicBezTo>
                  <a:pt x="6876872" y="3588480"/>
                  <a:pt x="6839534" y="3597434"/>
                  <a:pt x="6810195" y="3574384"/>
                </a:cubicBezTo>
                <a:cubicBezTo>
                  <a:pt x="6791144" y="3559523"/>
                  <a:pt x="6772665" y="3562953"/>
                  <a:pt x="6752283" y="3565239"/>
                </a:cubicBezTo>
                <a:cubicBezTo>
                  <a:pt x="6736851" y="3566953"/>
                  <a:pt x="6721038" y="3566382"/>
                  <a:pt x="6705417" y="3566574"/>
                </a:cubicBezTo>
                <a:cubicBezTo>
                  <a:pt x="6677984" y="3567143"/>
                  <a:pt x="6650551" y="3567335"/>
                  <a:pt x="6623118" y="3568287"/>
                </a:cubicBezTo>
                <a:cubicBezTo>
                  <a:pt x="6614353" y="3568667"/>
                  <a:pt x="6605401" y="3573432"/>
                  <a:pt x="6596828" y="3572670"/>
                </a:cubicBezTo>
                <a:cubicBezTo>
                  <a:pt x="6557201" y="3569049"/>
                  <a:pt x="6517576" y="3563334"/>
                  <a:pt x="6477951" y="3560095"/>
                </a:cubicBezTo>
                <a:cubicBezTo>
                  <a:pt x="6455472" y="3558191"/>
                  <a:pt x="6432420" y="3561809"/>
                  <a:pt x="6410131" y="3559143"/>
                </a:cubicBezTo>
                <a:cubicBezTo>
                  <a:pt x="6384414" y="3556095"/>
                  <a:pt x="6359268" y="3548285"/>
                  <a:pt x="6333739" y="3543520"/>
                </a:cubicBezTo>
                <a:cubicBezTo>
                  <a:pt x="6326691" y="3542189"/>
                  <a:pt x="6318880" y="3543903"/>
                  <a:pt x="6311449" y="3544282"/>
                </a:cubicBezTo>
                <a:cubicBezTo>
                  <a:pt x="6303068" y="3544664"/>
                  <a:pt x="6294876" y="3545426"/>
                  <a:pt x="6286493" y="3545617"/>
                </a:cubicBezTo>
                <a:cubicBezTo>
                  <a:pt x="6260964" y="3545999"/>
                  <a:pt x="6235437" y="3545426"/>
                  <a:pt x="6209909" y="3546761"/>
                </a:cubicBezTo>
                <a:cubicBezTo>
                  <a:pt x="6194288" y="3547522"/>
                  <a:pt x="6177905" y="3555333"/>
                  <a:pt x="6163425" y="3552474"/>
                </a:cubicBezTo>
                <a:cubicBezTo>
                  <a:pt x="6133897" y="3546951"/>
                  <a:pt x="6104368" y="3559333"/>
                  <a:pt x="6074842" y="3549047"/>
                </a:cubicBezTo>
                <a:cubicBezTo>
                  <a:pt x="6065695" y="3545999"/>
                  <a:pt x="6053124" y="3553619"/>
                  <a:pt x="6042072" y="3553999"/>
                </a:cubicBezTo>
                <a:cubicBezTo>
                  <a:pt x="6014449" y="3554951"/>
                  <a:pt x="5986828" y="3554761"/>
                  <a:pt x="5959204" y="3554571"/>
                </a:cubicBezTo>
                <a:cubicBezTo>
                  <a:pt x="5934438" y="3554381"/>
                  <a:pt x="5908719" y="3557047"/>
                  <a:pt x="5884906" y="3551713"/>
                </a:cubicBezTo>
                <a:cubicBezTo>
                  <a:pt x="5859949" y="3545999"/>
                  <a:pt x="5837472" y="3546761"/>
                  <a:pt x="5813276" y="3553237"/>
                </a:cubicBezTo>
                <a:cubicBezTo>
                  <a:pt x="5796702" y="3557619"/>
                  <a:pt x="5779174" y="3558191"/>
                  <a:pt x="5762029" y="3559523"/>
                </a:cubicBezTo>
                <a:cubicBezTo>
                  <a:pt x="5743551" y="3561047"/>
                  <a:pt x="5723166" y="3557047"/>
                  <a:pt x="5706401" y="3563334"/>
                </a:cubicBezTo>
                <a:cubicBezTo>
                  <a:pt x="5656488" y="3582003"/>
                  <a:pt x="5605244" y="3586003"/>
                  <a:pt x="5553045" y="3586003"/>
                </a:cubicBezTo>
                <a:cubicBezTo>
                  <a:pt x="5543518" y="3586003"/>
                  <a:pt x="5533802" y="3583338"/>
                  <a:pt x="5524660" y="3580480"/>
                </a:cubicBezTo>
                <a:cubicBezTo>
                  <a:pt x="5471316" y="3563334"/>
                  <a:pt x="5417784" y="3564857"/>
                  <a:pt x="5363491" y="3575336"/>
                </a:cubicBezTo>
                <a:cubicBezTo>
                  <a:pt x="5352250" y="3577622"/>
                  <a:pt x="5339677" y="3578003"/>
                  <a:pt x="5328438" y="3575718"/>
                </a:cubicBezTo>
                <a:cubicBezTo>
                  <a:pt x="5296812" y="3569049"/>
                  <a:pt x="5266141" y="3557999"/>
                  <a:pt x="5234326" y="3553237"/>
                </a:cubicBezTo>
                <a:cubicBezTo>
                  <a:pt x="5181748" y="3545426"/>
                  <a:pt x="5136216" y="3571715"/>
                  <a:pt x="5089162" y="3588862"/>
                </a:cubicBezTo>
                <a:cubicBezTo>
                  <a:pt x="5044391" y="3605055"/>
                  <a:pt x="5006292" y="3641632"/>
                  <a:pt x="4953328" y="3633440"/>
                </a:cubicBezTo>
                <a:cubicBezTo>
                  <a:pt x="4947996" y="3632678"/>
                  <a:pt x="4942089" y="3637822"/>
                  <a:pt x="4936184" y="3639155"/>
                </a:cubicBezTo>
                <a:cubicBezTo>
                  <a:pt x="4919991" y="3642776"/>
                  <a:pt x="4903799" y="3647155"/>
                  <a:pt x="4887415" y="3648872"/>
                </a:cubicBezTo>
                <a:cubicBezTo>
                  <a:pt x="4867412" y="3651158"/>
                  <a:pt x="4847027" y="3650397"/>
                  <a:pt x="4827024" y="3652301"/>
                </a:cubicBezTo>
                <a:cubicBezTo>
                  <a:pt x="4814166" y="3653444"/>
                  <a:pt x="4801401" y="3655539"/>
                  <a:pt x="4788661" y="3657349"/>
                </a:cubicBezTo>
                <a:lnTo>
                  <a:pt x="4785776" y="3657600"/>
                </a:lnTo>
                <a:lnTo>
                  <a:pt x="4726469" y="3657600"/>
                </a:lnTo>
                <a:lnTo>
                  <a:pt x="4719697" y="3656730"/>
                </a:lnTo>
                <a:cubicBezTo>
                  <a:pt x="4709482" y="3654539"/>
                  <a:pt x="4699289" y="3651920"/>
                  <a:pt x="4689098" y="3650205"/>
                </a:cubicBezTo>
                <a:cubicBezTo>
                  <a:pt x="4660331" y="3645442"/>
                  <a:pt x="4628705" y="3646776"/>
                  <a:pt x="4603368" y="3634584"/>
                </a:cubicBezTo>
                <a:cubicBezTo>
                  <a:pt x="4576318" y="3621629"/>
                  <a:pt x="4550599" y="3615723"/>
                  <a:pt x="4522596" y="3619723"/>
                </a:cubicBezTo>
                <a:cubicBezTo>
                  <a:pt x="4513260" y="3621057"/>
                  <a:pt x="4501257" y="3629059"/>
                  <a:pt x="4497068" y="3637249"/>
                </a:cubicBezTo>
                <a:cubicBezTo>
                  <a:pt x="4487731" y="3655538"/>
                  <a:pt x="4474969" y="3658778"/>
                  <a:pt x="4457632" y="3652490"/>
                </a:cubicBezTo>
                <a:cubicBezTo>
                  <a:pt x="4442581" y="3647155"/>
                  <a:pt x="4424104" y="3644490"/>
                  <a:pt x="4413817" y="3634201"/>
                </a:cubicBezTo>
                <a:cubicBezTo>
                  <a:pt x="4384668" y="3605055"/>
                  <a:pt x="4347518" y="3604103"/>
                  <a:pt x="4311323" y="3596293"/>
                </a:cubicBezTo>
                <a:cubicBezTo>
                  <a:pt x="4289227" y="3591528"/>
                  <a:pt x="4268649" y="3591338"/>
                  <a:pt x="4246551" y="3594576"/>
                </a:cubicBezTo>
                <a:cubicBezTo>
                  <a:pt x="4198546" y="3601816"/>
                  <a:pt x="4151870" y="3591528"/>
                  <a:pt x="4105766" y="3578384"/>
                </a:cubicBezTo>
                <a:cubicBezTo>
                  <a:pt x="4075285" y="3569622"/>
                  <a:pt x="4044043" y="3564287"/>
                  <a:pt x="4013753" y="3555333"/>
                </a:cubicBezTo>
                <a:cubicBezTo>
                  <a:pt x="3991083" y="3548474"/>
                  <a:pt x="3968414" y="3540282"/>
                  <a:pt x="3947648" y="3529234"/>
                </a:cubicBezTo>
                <a:cubicBezTo>
                  <a:pt x="3917546" y="3513040"/>
                  <a:pt x="3891259" y="3488655"/>
                  <a:pt x="3852966" y="3495133"/>
                </a:cubicBezTo>
                <a:cubicBezTo>
                  <a:pt x="3819245" y="3500847"/>
                  <a:pt x="3788766" y="3488847"/>
                  <a:pt x="3757902" y="3477416"/>
                </a:cubicBezTo>
                <a:cubicBezTo>
                  <a:pt x="3735231" y="3469034"/>
                  <a:pt x="3712565" y="3460459"/>
                  <a:pt x="3689131" y="3455126"/>
                </a:cubicBezTo>
                <a:cubicBezTo>
                  <a:pt x="3661315" y="3448839"/>
                  <a:pt x="3629882" y="3451507"/>
                  <a:pt x="3605116" y="3439885"/>
                </a:cubicBezTo>
                <a:cubicBezTo>
                  <a:pt x="3579206" y="3427693"/>
                  <a:pt x="3557682" y="3435885"/>
                  <a:pt x="3534629" y="3439315"/>
                </a:cubicBezTo>
                <a:cubicBezTo>
                  <a:pt x="3497862" y="3444649"/>
                  <a:pt x="3461282" y="3454555"/>
                  <a:pt x="3424135" y="3441982"/>
                </a:cubicBezTo>
                <a:cubicBezTo>
                  <a:pt x="3378986" y="3426741"/>
                  <a:pt x="3334216" y="3410358"/>
                  <a:pt x="3288877" y="3395880"/>
                </a:cubicBezTo>
                <a:cubicBezTo>
                  <a:pt x="3271348" y="3390353"/>
                  <a:pt x="3252492" y="3388067"/>
                  <a:pt x="3234202" y="3385591"/>
                </a:cubicBezTo>
                <a:cubicBezTo>
                  <a:pt x="3216867" y="3383495"/>
                  <a:pt x="3196102" y="3388830"/>
                  <a:pt x="3182763" y="3380829"/>
                </a:cubicBezTo>
                <a:cubicBezTo>
                  <a:pt x="3148472" y="3360255"/>
                  <a:pt x="3113231" y="3350158"/>
                  <a:pt x="3073604" y="3350158"/>
                </a:cubicBezTo>
                <a:cubicBezTo>
                  <a:pt x="3058743" y="3350158"/>
                  <a:pt x="3044264" y="3341584"/>
                  <a:pt x="3029216" y="3340059"/>
                </a:cubicBezTo>
                <a:cubicBezTo>
                  <a:pt x="3008639" y="3338155"/>
                  <a:pt x="2985016" y="3333011"/>
                  <a:pt x="2967110" y="3340251"/>
                </a:cubicBezTo>
                <a:cubicBezTo>
                  <a:pt x="2925008" y="3357397"/>
                  <a:pt x="2890910" y="3343107"/>
                  <a:pt x="2854140" y="3326153"/>
                </a:cubicBezTo>
                <a:cubicBezTo>
                  <a:pt x="2817943" y="3309389"/>
                  <a:pt x="2779842" y="3296055"/>
                  <a:pt x="2741360" y="3285003"/>
                </a:cubicBezTo>
                <a:cubicBezTo>
                  <a:pt x="2726882" y="3281003"/>
                  <a:pt x="2709548" y="3287672"/>
                  <a:pt x="2693543" y="3289005"/>
                </a:cubicBezTo>
                <a:cubicBezTo>
                  <a:pt x="2687827" y="3289386"/>
                  <a:pt x="2681540" y="3289958"/>
                  <a:pt x="2676398" y="3288053"/>
                </a:cubicBezTo>
                <a:cubicBezTo>
                  <a:pt x="2626677" y="3269763"/>
                  <a:pt x="2576191" y="3255857"/>
                  <a:pt x="2522279" y="3265382"/>
                </a:cubicBezTo>
                <a:cubicBezTo>
                  <a:pt x="2517327" y="3266335"/>
                  <a:pt x="2511800" y="3264239"/>
                  <a:pt x="2506847" y="3262905"/>
                </a:cubicBezTo>
                <a:cubicBezTo>
                  <a:pt x="2482652" y="3256047"/>
                  <a:pt x="2459029" y="3245189"/>
                  <a:pt x="2434456" y="3242712"/>
                </a:cubicBezTo>
                <a:cubicBezTo>
                  <a:pt x="2373874" y="3236616"/>
                  <a:pt x="2312915" y="3234138"/>
                  <a:pt x="2251948" y="3230138"/>
                </a:cubicBezTo>
                <a:cubicBezTo>
                  <a:pt x="2248138" y="3229949"/>
                  <a:pt x="2244137" y="3229949"/>
                  <a:pt x="2240710" y="3228614"/>
                </a:cubicBezTo>
                <a:cubicBezTo>
                  <a:pt x="2218229" y="3220422"/>
                  <a:pt x="2198608" y="3223090"/>
                  <a:pt x="2179556" y="3238711"/>
                </a:cubicBezTo>
                <a:cubicBezTo>
                  <a:pt x="2171173" y="3245569"/>
                  <a:pt x="2159743" y="3249189"/>
                  <a:pt x="2149267" y="3252999"/>
                </a:cubicBezTo>
                <a:cubicBezTo>
                  <a:pt x="2133834" y="3258715"/>
                  <a:pt x="2118023" y="3264239"/>
                  <a:pt x="2102021" y="3267859"/>
                </a:cubicBezTo>
                <a:cubicBezTo>
                  <a:pt x="2086208" y="3271288"/>
                  <a:pt x="2069254" y="3276049"/>
                  <a:pt x="2054013" y="3273384"/>
                </a:cubicBezTo>
                <a:cubicBezTo>
                  <a:pt x="2026581" y="3268622"/>
                  <a:pt x="2000479" y="3257953"/>
                  <a:pt x="1973429" y="3250903"/>
                </a:cubicBezTo>
                <a:cubicBezTo>
                  <a:pt x="1964094" y="3248426"/>
                  <a:pt x="1953806" y="3248809"/>
                  <a:pt x="1944092" y="3248617"/>
                </a:cubicBezTo>
                <a:cubicBezTo>
                  <a:pt x="1921800" y="3248047"/>
                  <a:pt x="1898940" y="3253571"/>
                  <a:pt x="1878748" y="3237759"/>
                </a:cubicBezTo>
                <a:cubicBezTo>
                  <a:pt x="1860079" y="3222899"/>
                  <a:pt x="1841216" y="3227280"/>
                  <a:pt x="1821596" y="3238520"/>
                </a:cubicBezTo>
                <a:cubicBezTo>
                  <a:pt x="1807497" y="3246522"/>
                  <a:pt x="1791496" y="3252809"/>
                  <a:pt x="1775684" y="3255857"/>
                </a:cubicBezTo>
                <a:cubicBezTo>
                  <a:pt x="1753965" y="3260047"/>
                  <a:pt x="1732439" y="3261763"/>
                  <a:pt x="1709006" y="3259285"/>
                </a:cubicBezTo>
                <a:cubicBezTo>
                  <a:pt x="1692431" y="3257571"/>
                  <a:pt x="1678904" y="3256809"/>
                  <a:pt x="1665950" y="3246713"/>
                </a:cubicBezTo>
                <a:cubicBezTo>
                  <a:pt x="1663856" y="3245189"/>
                  <a:pt x="1660046" y="3244807"/>
                  <a:pt x="1657188" y="3244999"/>
                </a:cubicBezTo>
                <a:cubicBezTo>
                  <a:pt x="1619658" y="3248237"/>
                  <a:pt x="1582510" y="3246522"/>
                  <a:pt x="1544598" y="3244234"/>
                </a:cubicBezTo>
                <a:cubicBezTo>
                  <a:pt x="1496403" y="3241189"/>
                  <a:pt x="1445725" y="3250141"/>
                  <a:pt x="1404006" y="3282146"/>
                </a:cubicBezTo>
                <a:cubicBezTo>
                  <a:pt x="1397909" y="3286910"/>
                  <a:pt x="1388765" y="3289005"/>
                  <a:pt x="1380762" y="3290149"/>
                </a:cubicBezTo>
                <a:cubicBezTo>
                  <a:pt x="1343044" y="3295101"/>
                  <a:pt x="1305132" y="3298530"/>
                  <a:pt x="1267411" y="3304055"/>
                </a:cubicBezTo>
                <a:cubicBezTo>
                  <a:pt x="1246837" y="3307103"/>
                  <a:pt x="1225310" y="3309770"/>
                  <a:pt x="1206641" y="3318153"/>
                </a:cubicBezTo>
                <a:cubicBezTo>
                  <a:pt x="1188354" y="3326343"/>
                  <a:pt x="1173681" y="3336059"/>
                  <a:pt x="1162823" y="3318915"/>
                </a:cubicBezTo>
                <a:cubicBezTo>
                  <a:pt x="1143394" y="3328059"/>
                  <a:pt x="1126437" y="3335680"/>
                  <a:pt x="1109865" y="3343870"/>
                </a:cubicBezTo>
                <a:cubicBezTo>
                  <a:pt x="1103767" y="3346918"/>
                  <a:pt x="1098623" y="3351872"/>
                  <a:pt x="1092527" y="3354730"/>
                </a:cubicBezTo>
                <a:cubicBezTo>
                  <a:pt x="1086048" y="3357778"/>
                  <a:pt x="1078810" y="3359682"/>
                  <a:pt x="1071762" y="3361207"/>
                </a:cubicBezTo>
                <a:cubicBezTo>
                  <a:pt x="1040327" y="3368065"/>
                  <a:pt x="1008894" y="3374351"/>
                  <a:pt x="977653" y="3381782"/>
                </a:cubicBezTo>
                <a:cubicBezTo>
                  <a:pt x="971554" y="3383305"/>
                  <a:pt x="966411" y="3389401"/>
                  <a:pt x="960887" y="3393401"/>
                </a:cubicBezTo>
                <a:cubicBezTo>
                  <a:pt x="957266" y="3396070"/>
                  <a:pt x="953648" y="3400070"/>
                  <a:pt x="949646" y="3400642"/>
                </a:cubicBezTo>
                <a:cubicBezTo>
                  <a:pt x="919165" y="3405214"/>
                  <a:pt x="888877" y="3410549"/>
                  <a:pt x="858205" y="3412834"/>
                </a:cubicBezTo>
                <a:cubicBezTo>
                  <a:pt x="832486" y="3414738"/>
                  <a:pt x="807719" y="3414168"/>
                  <a:pt x="801053" y="3447315"/>
                </a:cubicBezTo>
                <a:cubicBezTo>
                  <a:pt x="799909" y="3453032"/>
                  <a:pt x="791717" y="3459128"/>
                  <a:pt x="785432" y="3461984"/>
                </a:cubicBezTo>
                <a:cubicBezTo>
                  <a:pt x="767524" y="3470176"/>
                  <a:pt x="748471" y="3475701"/>
                  <a:pt x="730754" y="3484082"/>
                </a:cubicBezTo>
                <a:cubicBezTo>
                  <a:pt x="672650" y="3512088"/>
                  <a:pt x="611880" y="3529805"/>
                  <a:pt x="546917" y="3526566"/>
                </a:cubicBezTo>
                <a:cubicBezTo>
                  <a:pt x="526724" y="3525614"/>
                  <a:pt x="507102" y="3515326"/>
                  <a:pt x="494337" y="3511515"/>
                </a:cubicBezTo>
                <a:cubicBezTo>
                  <a:pt x="457572" y="3526566"/>
                  <a:pt x="426709" y="3541045"/>
                  <a:pt x="394511" y="3551903"/>
                </a:cubicBezTo>
                <a:cubicBezTo>
                  <a:pt x="366127" y="3561619"/>
                  <a:pt x="336408" y="3567715"/>
                  <a:pt x="307259" y="3574763"/>
                </a:cubicBezTo>
                <a:cubicBezTo>
                  <a:pt x="296590" y="3577432"/>
                  <a:pt x="285732" y="3578955"/>
                  <a:pt x="274873" y="3580290"/>
                </a:cubicBezTo>
                <a:cubicBezTo>
                  <a:pt x="240965" y="3584480"/>
                  <a:pt x="205529" y="3574384"/>
                  <a:pt x="172384" y="3590386"/>
                </a:cubicBezTo>
                <a:cubicBezTo>
                  <a:pt x="155046" y="3598768"/>
                  <a:pt x="137898" y="3608865"/>
                  <a:pt x="119613" y="3613247"/>
                </a:cubicBezTo>
                <a:cubicBezTo>
                  <a:pt x="99990" y="3618009"/>
                  <a:pt x="80794" y="3625439"/>
                  <a:pt x="61197" y="3630750"/>
                </a:cubicBezTo>
                <a:lnTo>
                  <a:pt x="544" y="3635521"/>
                </a:lnTo>
                <a:lnTo>
                  <a:pt x="544" y="3508282"/>
                </a:lnTo>
                <a:lnTo>
                  <a:pt x="0" y="3508282"/>
                </a:lnTo>
                <a:close/>
              </a:path>
            </a:pathLst>
          </a:custGeom>
          <a:effectLst>
            <a:outerShdw blurRad="381000" dist="152400" dir="5400000" algn="t" rotWithShape="0">
              <a:prstClr val="black">
                <a:alpha val="20000"/>
              </a:prstClr>
            </a:outerShdw>
          </a:effectLst>
        </p:spPr>
      </p:pic>
      <p:grpSp>
        <p:nvGrpSpPr>
          <p:cNvPr id="23" name="Group 22">
            <a:extLst>
              <a:ext uri="{FF2B5EF4-FFF2-40B4-BE49-F238E27FC236}">
                <a16:creationId xmlns:a16="http://schemas.microsoft.com/office/drawing/2014/main" id="{4252769E-B9F0-4068-A645-5BBEF16E9C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4" y="857610"/>
            <a:ext cx="12191456" cy="2849976"/>
            <a:chOff x="476" y="-3923157"/>
            <a:chExt cx="10667524" cy="2493729"/>
          </a:xfrm>
        </p:grpSpPr>
        <p:sp>
          <p:nvSpPr>
            <p:cNvPr id="24" name="Freeform: Shape 23">
              <a:extLst>
                <a:ext uri="{FF2B5EF4-FFF2-40B4-BE49-F238E27FC236}">
                  <a16:creationId xmlns:a16="http://schemas.microsoft.com/office/drawing/2014/main" id="{1E12D6AD-7096-45BB-9C02-468B2704C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6"/>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39953252-97DE-4766-B2F6-E4FDA2FD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6" y="-3923157"/>
              <a:ext cx="10667524" cy="2493728"/>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7" name="TextBox 6">
            <a:extLst>
              <a:ext uri="{FF2B5EF4-FFF2-40B4-BE49-F238E27FC236}">
                <a16:creationId xmlns:a16="http://schemas.microsoft.com/office/drawing/2014/main" id="{3FC200DD-2FF0-BE3C-5EE5-ED5634859A63}"/>
              </a:ext>
            </a:extLst>
          </p:cNvPr>
          <p:cNvSpPr txBox="1"/>
          <p:nvPr/>
        </p:nvSpPr>
        <p:spPr>
          <a:xfrm>
            <a:off x="9751909" y="6657945"/>
            <a:ext cx="2440091"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s://tscpl.org/books-movies-music/intro-dungeons-dragons">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en-US" sz="700">
              <a:solidFill>
                <a:srgbClr val="FFFFFF"/>
              </a:solidFill>
            </a:endParaRPr>
          </a:p>
        </p:txBody>
      </p:sp>
    </p:spTree>
    <p:extLst>
      <p:ext uri="{BB962C8B-B14F-4D97-AF65-F5344CB8AC3E}">
        <p14:creationId xmlns:p14="http://schemas.microsoft.com/office/powerpoint/2010/main" val="321196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8" name="Rectangle 80">
            <a:extLst>
              <a:ext uri="{FF2B5EF4-FFF2-40B4-BE49-F238E27FC236}">
                <a16:creationId xmlns:a16="http://schemas.microsoft.com/office/drawing/2014/main" id="{DC35A348-C5D6-4112-9FDD-93A493B01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10;&#10;Description automatically generated">
            <a:extLst>
              <a:ext uri="{FF2B5EF4-FFF2-40B4-BE49-F238E27FC236}">
                <a16:creationId xmlns:a16="http://schemas.microsoft.com/office/drawing/2014/main" id="{D6C84671-39F8-7A04-FC9F-1CB51CD77B91}"/>
              </a:ext>
            </a:extLst>
          </p:cNvPr>
          <p:cNvPicPr>
            <a:picLocks noChangeAspect="1"/>
          </p:cNvPicPr>
          <p:nvPr/>
        </p:nvPicPr>
        <p:blipFill rotWithShape="1">
          <a:blip r:embed="rId3"/>
          <a:srcRect t="1037" r="-2" b="-2"/>
          <a:stretch/>
        </p:blipFill>
        <p:spPr>
          <a:xfrm>
            <a:off x="3911048" y="-530022"/>
            <a:ext cx="4000500" cy="3959022"/>
          </a:xfrm>
          <a:custGeom>
            <a:avLst/>
            <a:gdLst/>
            <a:ahLst/>
            <a:cxnLst/>
            <a:rect l="l" t="t" r="r" b="b"/>
            <a:pathLst>
              <a:path w="4000500" h="3959032">
                <a:moveTo>
                  <a:pt x="0" y="0"/>
                </a:moveTo>
                <a:lnTo>
                  <a:pt x="4000500" y="0"/>
                </a:lnTo>
                <a:lnTo>
                  <a:pt x="4000500" y="3959032"/>
                </a:lnTo>
                <a:lnTo>
                  <a:pt x="9072" y="3926114"/>
                </a:lnTo>
                <a:lnTo>
                  <a:pt x="0" y="3925346"/>
                </a:lnTo>
                <a:close/>
              </a:path>
            </a:pathLst>
          </a:custGeom>
        </p:spPr>
      </p:pic>
      <p:grpSp>
        <p:nvGrpSpPr>
          <p:cNvPr id="79" name="Group 82">
            <a:extLst>
              <a:ext uri="{FF2B5EF4-FFF2-40B4-BE49-F238E27FC236}">
                <a16:creationId xmlns:a16="http://schemas.microsoft.com/office/drawing/2014/main" id="{AC0B7807-0C83-4963-821A-69B172722E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80" name="Freeform: Shape 83">
              <a:extLst>
                <a:ext uri="{FF2B5EF4-FFF2-40B4-BE49-F238E27FC236}">
                  <a16:creationId xmlns:a16="http://schemas.microsoft.com/office/drawing/2014/main" id="{BB027EC7-3252-48A2-A7A4-1741F72E47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Shape 84">
              <a:extLst>
                <a:ext uri="{FF2B5EF4-FFF2-40B4-BE49-F238E27FC236}">
                  <a16:creationId xmlns:a16="http://schemas.microsoft.com/office/drawing/2014/main" id="{4EBC51E4-7477-4290-BBD0-18AD942C36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8" name="TextBox 7">
            <a:extLst>
              <a:ext uri="{FF2B5EF4-FFF2-40B4-BE49-F238E27FC236}">
                <a16:creationId xmlns:a16="http://schemas.microsoft.com/office/drawing/2014/main" id="{ED5BC3D8-E24C-410C-97E8-D9473EB85E22}"/>
              </a:ext>
            </a:extLst>
          </p:cNvPr>
          <p:cNvSpPr txBox="1"/>
          <p:nvPr/>
        </p:nvSpPr>
        <p:spPr>
          <a:xfrm>
            <a:off x="42838" y="6262786"/>
            <a:ext cx="6158038" cy="461665"/>
          </a:xfrm>
          <a:prstGeom prst="rect">
            <a:avLst/>
          </a:prstGeom>
          <a:noFill/>
        </p:spPr>
        <p:txBody>
          <a:bodyPr wrap="square">
            <a:spAutoFit/>
          </a:bodyPr>
          <a:lstStyle/>
          <a:p>
            <a:pPr marL="0" marR="0" lvl="0" indent="0" algn="l" defTabSz="914400" rtl="0" eaLnBrk="1" fontAlgn="auto" latinLnBrk="0" hangingPunct="1">
              <a:spcBef>
                <a:spcPts val="0"/>
              </a:spcBef>
              <a:spcAft>
                <a:spcPts val="60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graphicFrame>
        <p:nvGraphicFramePr>
          <p:cNvPr id="12" name="Diagram 11">
            <a:extLst>
              <a:ext uri="{FF2B5EF4-FFF2-40B4-BE49-F238E27FC236}">
                <a16:creationId xmlns:a16="http://schemas.microsoft.com/office/drawing/2014/main" id="{4B3ADE5C-4EC7-3C60-854B-D4D9F8475EA0}"/>
              </a:ext>
            </a:extLst>
          </p:cNvPr>
          <p:cNvGraphicFramePr/>
          <p:nvPr>
            <p:extLst>
              <p:ext uri="{D42A27DB-BD31-4B8C-83A1-F6EECF244321}">
                <p14:modId xmlns:p14="http://schemas.microsoft.com/office/powerpoint/2010/main" val="442087224"/>
              </p:ext>
            </p:extLst>
          </p:nvPr>
        </p:nvGraphicFramePr>
        <p:xfrm>
          <a:off x="291567" y="4230460"/>
          <a:ext cx="11608866" cy="190787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2" name="Picture 91" descr="A close up of a plant&#10;&#10;Description generated with high confidence">
            <a:extLst>
              <a:ext uri="{FF2B5EF4-FFF2-40B4-BE49-F238E27FC236}">
                <a16:creationId xmlns:a16="http://schemas.microsoft.com/office/drawing/2014/main" id="{025F3AA7-4206-8F01-F6CE-77059182F0D6}"/>
              </a:ext>
            </a:extLst>
          </p:cNvPr>
          <p:cNvPicPr>
            <a:picLocks noChangeAspect="1"/>
          </p:cNvPicPr>
          <p:nvPr/>
        </p:nvPicPr>
        <p:blipFill>
          <a:blip r:embed="rId11"/>
          <a:stretch>
            <a:fillRect/>
          </a:stretch>
        </p:blipFill>
        <p:spPr>
          <a:xfrm>
            <a:off x="291567" y="56664"/>
            <a:ext cx="3218399" cy="3657600"/>
          </a:xfrm>
          <a:prstGeom prst="rect">
            <a:avLst/>
          </a:prstGeom>
        </p:spPr>
      </p:pic>
      <p:pic>
        <p:nvPicPr>
          <p:cNvPr id="3" name="Picture 2">
            <a:extLst>
              <a:ext uri="{FF2B5EF4-FFF2-40B4-BE49-F238E27FC236}">
                <a16:creationId xmlns:a16="http://schemas.microsoft.com/office/drawing/2014/main" id="{2649CCF7-4CED-44AF-9FF4-F27C8C0EA256}"/>
              </a:ext>
            </a:extLst>
          </p:cNvPr>
          <p:cNvPicPr>
            <a:picLocks noChangeAspect="1"/>
          </p:cNvPicPr>
          <p:nvPr/>
        </p:nvPicPr>
        <p:blipFill>
          <a:blip r:embed="rId12"/>
          <a:stretch>
            <a:fillRect/>
          </a:stretch>
        </p:blipFill>
        <p:spPr>
          <a:xfrm>
            <a:off x="8700033" y="204137"/>
            <a:ext cx="3200400" cy="3200400"/>
          </a:xfrm>
          <a:prstGeom prst="rect">
            <a:avLst/>
          </a:prstGeom>
        </p:spPr>
      </p:pic>
    </p:spTree>
    <p:extLst>
      <p:ext uri="{BB962C8B-B14F-4D97-AF65-F5344CB8AC3E}">
        <p14:creationId xmlns:p14="http://schemas.microsoft.com/office/powerpoint/2010/main" val="3949365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CF702ED-708E-DFFF-7772-01DC31A2B925}"/>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35364" b="9091"/>
          <a:stretch/>
        </p:blipFill>
        <p:spPr>
          <a:xfrm>
            <a:off x="3523488" y="10"/>
            <a:ext cx="8668512" cy="6857990"/>
          </a:xfrm>
          <a:prstGeom prst="rect">
            <a:avLst/>
          </a:prstGeom>
        </p:spPr>
      </p:pic>
      <p:sp>
        <p:nvSpPr>
          <p:cNvPr id="22" name="Rectangle 1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477981" y="1122363"/>
            <a:ext cx="4023360" cy="3204134"/>
          </a:xfrm>
        </p:spPr>
        <p:txBody>
          <a:bodyPr anchor="b">
            <a:normAutofit/>
          </a:bodyPr>
          <a:lstStyle/>
          <a:p>
            <a:pPr algn="l"/>
            <a:r>
              <a:rPr lang="en-US" sz="4800"/>
              <a:t>Rule #X: Perfection is the Enemy of Progress</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1600"/>
              <a:t>When you are at the table, aim for “good enough” to move the game forward.  Once the session is over, reflect and adjust.  Use your session recap to announce the changes that your learning has provided.</a:t>
            </a:r>
          </a:p>
        </p:txBody>
      </p:sp>
      <p:sp>
        <p:nvSpPr>
          <p:cNvPr id="15" name="Rectangle 1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1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0423080"/>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snow, outdoor, day&#10;&#10;Description automatically generated">
            <a:extLst>
              <a:ext uri="{FF2B5EF4-FFF2-40B4-BE49-F238E27FC236}">
                <a16:creationId xmlns:a16="http://schemas.microsoft.com/office/drawing/2014/main" id="{8C3A6074-1BD1-8392-989D-839D5DD53102}"/>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b="22145"/>
          <a:stretch/>
        </p:blipFill>
        <p:spPr>
          <a:xfrm>
            <a:off x="20" y="1"/>
            <a:ext cx="12191980" cy="6857999"/>
          </a:xfrm>
          <a:prstGeom prst="rect">
            <a:avLst/>
          </a:prstGeom>
        </p:spPr>
      </p:pic>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1524000" y="1122362"/>
            <a:ext cx="9144000" cy="2900518"/>
          </a:xfrm>
        </p:spPr>
        <p:txBody>
          <a:bodyPr>
            <a:normAutofit/>
          </a:bodyPr>
          <a:lstStyle/>
          <a:p>
            <a:r>
              <a:rPr lang="en-US">
                <a:solidFill>
                  <a:srgbClr val="FFFFFF"/>
                </a:solidFill>
              </a:rPr>
              <a:t>Rule #X: The DM’s role is that of the Narrator and the Referee</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479685" y="4159404"/>
            <a:ext cx="11572407" cy="2226406"/>
          </a:xfrm>
        </p:spPr>
        <p:txBody>
          <a:bodyPr vert="horz" lIns="91440" tIns="45720" rIns="91440" bIns="45720" rtlCol="0">
            <a:noAutofit/>
          </a:bodyPr>
          <a:lstStyle/>
          <a:p>
            <a:r>
              <a:rPr lang="en-US" sz="2800" dirty="0">
                <a:solidFill>
                  <a:srgbClr val="FFFFFF"/>
                </a:solidFill>
              </a:rPr>
              <a:t>It is NEVER you vs the players.  You are NOT the BBEG, the King, the Dragon, etc.</a:t>
            </a:r>
          </a:p>
          <a:p>
            <a:r>
              <a:rPr lang="en-US" sz="2800" dirty="0">
                <a:solidFill>
                  <a:srgbClr val="FFFFFF"/>
                </a:solidFill>
              </a:rPr>
              <a:t>Your job is to create tension that the players can overcome and celebrate with them when they do.</a:t>
            </a:r>
          </a:p>
          <a:p>
            <a:r>
              <a:rPr lang="en-US" sz="2800" dirty="0">
                <a:solidFill>
                  <a:srgbClr val="FFFFFF"/>
                </a:solidFill>
              </a:rPr>
              <a:t>Help your players follow Ted Lasso’s Rule #1: Be a Goldfish</a:t>
            </a:r>
          </a:p>
        </p:txBody>
      </p:sp>
    </p:spTree>
    <p:extLst>
      <p:ext uri="{BB962C8B-B14F-4D97-AF65-F5344CB8AC3E}">
        <p14:creationId xmlns:p14="http://schemas.microsoft.com/office/powerpoint/2010/main" val="379612034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4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4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455043-5CFD-4790-A30C-152D3B694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90CBA0-32A4-48C6-8140-9148B3A0D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4056F06-1067-40CC-8153-8A04EA0AB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86015350-BCF9-4ACA-99D9-2A98FB05C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57B1E4-5A42-473F-837E-3C5946D1F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BD49C7C-52B4-4D8F-B956-ECCA10BD75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AF0C458-F592-426F-B531-304500025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A4B5212-F988-4671-B9F2-02B065E40B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6C93D35-1EA4-427C-832E-C077C1603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08648C95-1EC5-40D8-8D96-3DC3D112AE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0134DF-195E-4609-BE91-D38A8334E4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4" name="Straight Connector 23">
              <a:extLst>
                <a:ext uri="{FF2B5EF4-FFF2-40B4-BE49-F238E27FC236}">
                  <a16:creationId xmlns:a16="http://schemas.microsoft.com/office/drawing/2014/main" id="{20757759-EC34-4221-B044-E44E140CD7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DD397B4-F579-4427-8501-9D3412F87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F669F62-C345-4D12-9436-F3E2B3AE6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9D0B0E-94E0-4A18-A5D4-F8999345F0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5384750" y="609600"/>
            <a:ext cx="6095998" cy="2819399"/>
          </a:xfrm>
          <a:noFill/>
        </p:spPr>
        <p:txBody>
          <a:bodyPr anchor="b">
            <a:normAutofit/>
          </a:bodyPr>
          <a:lstStyle/>
          <a:p>
            <a:pPr algn="l"/>
            <a:r>
              <a:rPr lang="en-US" sz="4800">
                <a:solidFill>
                  <a:schemeClr val="bg1"/>
                </a:solidFill>
              </a:rPr>
              <a:t>Rule #X: Let the Story Unfold at the Table</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5384750" y="3522428"/>
            <a:ext cx="6095998" cy="2607079"/>
          </a:xfrm>
          <a:noFill/>
        </p:spPr>
        <p:txBody>
          <a:bodyPr vert="horz" lIns="91440" tIns="45720" rIns="91440" bIns="45720" rtlCol="0" anchor="t">
            <a:normAutofit/>
          </a:bodyPr>
          <a:lstStyle/>
          <a:p>
            <a:pPr algn="l"/>
            <a:r>
              <a:rPr lang="en-US" sz="2200">
                <a:solidFill>
                  <a:schemeClr val="bg1"/>
                </a:solidFill>
              </a:rPr>
              <a:t>The DM brings the locations, situation, NPC’s, enemies, to the table.  The players bring the motion ….. And the chaos.</a:t>
            </a:r>
          </a:p>
          <a:p>
            <a:pPr algn="l"/>
            <a:r>
              <a:rPr lang="en-US" sz="2200">
                <a:solidFill>
                  <a:schemeClr val="bg1"/>
                </a:solidFill>
              </a:rPr>
              <a:t>Trying to play your story out won't be fun for anyone, even if you think it will be.  </a:t>
            </a:r>
          </a:p>
          <a:p>
            <a:pPr algn="l"/>
            <a:r>
              <a:rPr lang="en-US" sz="2200">
                <a:solidFill>
                  <a:schemeClr val="bg1"/>
                </a:solidFill>
              </a:rPr>
              <a:t>Let the chaos play.  Chaos is where all the good stories reside.</a:t>
            </a:r>
          </a:p>
        </p:txBody>
      </p:sp>
      <p:sp>
        <p:nvSpPr>
          <p:cNvPr id="29" name="Rectangle 28">
            <a:extLst>
              <a:ext uri="{FF2B5EF4-FFF2-40B4-BE49-F238E27FC236}">
                <a16:creationId xmlns:a16="http://schemas.microsoft.com/office/drawing/2014/main" id="{909F982E-B4F0-4CF1-9698-0CA793629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E5A6FD1C-ABC0-436A-9073-E0EED7D89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2" name="Straight Connector 31">
              <a:extLst>
                <a:ext uri="{FF2B5EF4-FFF2-40B4-BE49-F238E27FC236}">
                  <a16:creationId xmlns:a16="http://schemas.microsoft.com/office/drawing/2014/main" id="{6FE42E75-3FFE-428A-BBD2-CC87097B5D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8E869C-899B-4BCE-8E7E-07CF2384D9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BF071B4-ED93-480C-8E69-73432F0CE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CA65703-32A1-4699-BC19-1CA9884BD2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rotWithShape="1">
          <a:blip r:embed="rId2"/>
          <a:srcRect l="5475" r="2" b="2"/>
          <a:stretch/>
        </p:blipFill>
        <p:spPr>
          <a:xfrm>
            <a:off x="535164" y="706170"/>
            <a:ext cx="4492357" cy="5431517"/>
          </a:xfrm>
          <a:prstGeom prst="rect">
            <a:avLst/>
          </a:prstGeom>
        </p:spPr>
      </p:pic>
      <p:grpSp>
        <p:nvGrpSpPr>
          <p:cNvPr id="37" name="Group 36">
            <a:extLst>
              <a:ext uri="{FF2B5EF4-FFF2-40B4-BE49-F238E27FC236}">
                <a16:creationId xmlns:a16="http://schemas.microsoft.com/office/drawing/2014/main" id="{38AF1DD3-8D1D-4757-B035-70019593DD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47040" y="850149"/>
            <a:ext cx="304800" cy="429768"/>
            <a:chOff x="215328" y="-46937"/>
            <a:chExt cx="304800" cy="2773841"/>
          </a:xfrm>
        </p:grpSpPr>
        <p:cxnSp>
          <p:nvCxnSpPr>
            <p:cNvPr id="38" name="Straight Connector 37">
              <a:extLst>
                <a:ext uri="{FF2B5EF4-FFF2-40B4-BE49-F238E27FC236}">
                  <a16:creationId xmlns:a16="http://schemas.microsoft.com/office/drawing/2014/main" id="{28184D1F-A6B0-4989-8187-7DA9B69FDB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E4AAB83-8364-4EEC-B775-EB5BF22973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334B8F-87AB-40F9-B22B-309F79C29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507BCE7-4481-4881-ACD6-7B9E0A53B3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5980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400"/>
                                        <p:tgtEl>
                                          <p:spTgt spid="4">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0"/>
                                  </p:stCondLst>
                                  <p:iterate type="lt">
                                    <p:tmPct val="10000"/>
                                  </p:iterate>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4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2000"/>
                                  </p:stCondLst>
                                  <p:iterate type="lt">
                                    <p:tmPct val="10000"/>
                                  </p:iterate>
                                  <p:childTnLst>
                                    <p:set>
                                      <p:cBhvr>
                                        <p:cTn id="19" dur="1" fill="hold">
                                          <p:stCondLst>
                                            <p:cond delay="0"/>
                                          </p:stCondLst>
                                        </p:cTn>
                                        <p:tgtEl>
                                          <p:spTgt spid="4">
                                            <p:txEl>
                                              <p:pRg st="2" end="2"/>
                                            </p:txEl>
                                          </p:spTgt>
                                        </p:tgtEl>
                                        <p:attrNameLst>
                                          <p:attrName>style.visibility</p:attrName>
                                        </p:attrNameLst>
                                      </p:cBhvr>
                                      <p:to>
                                        <p:strVal val="visible"/>
                                      </p:to>
                                    </p:set>
                                    <p:animEffect transition="in" filter="fade">
                                      <p:cBhvr>
                                        <p:cTn id="20" dur="4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455043-5CFD-4790-A30C-152D3B694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790CBA0-32A4-48C6-8140-9148B3A0DA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B4056F06-1067-40CC-8153-8A04EA0AB76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4" name="Oval 13">
              <a:extLst>
                <a:ext uri="{FF2B5EF4-FFF2-40B4-BE49-F238E27FC236}">
                  <a16:creationId xmlns:a16="http://schemas.microsoft.com/office/drawing/2014/main" id="{86015350-BCF9-4ACA-99D9-2A98FB05C8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C57B1E4-5A42-473F-837E-3C5946D1F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BD49C7C-52B4-4D8F-B956-ECCA10BD75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AF0C458-F592-426F-B531-304500025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A4B5212-F988-4671-B9F2-02B065E40B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6C93D35-1EA4-427C-832E-C077C1603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08648C95-1EC5-40D8-8D96-3DC3D112AE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010134DF-195E-4609-BE91-D38A8334E4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4" name="Straight Connector 23">
              <a:extLst>
                <a:ext uri="{FF2B5EF4-FFF2-40B4-BE49-F238E27FC236}">
                  <a16:creationId xmlns:a16="http://schemas.microsoft.com/office/drawing/2014/main" id="{20757759-EC34-4221-B044-E44E140CD7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DD397B4-F579-4427-8501-9D3412F87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F669F62-C345-4D12-9436-F3E2B3AE6B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89D0B0E-94E0-4A18-A5D4-F8999345F0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5384750" y="609600"/>
            <a:ext cx="6095998" cy="2819399"/>
          </a:xfrm>
          <a:noFill/>
        </p:spPr>
        <p:txBody>
          <a:bodyPr anchor="b">
            <a:normAutofit/>
          </a:bodyPr>
          <a:lstStyle/>
          <a:p>
            <a:pPr algn="l"/>
            <a:r>
              <a:rPr lang="en-US" sz="4800">
                <a:solidFill>
                  <a:schemeClr val="bg1"/>
                </a:solidFill>
              </a:rPr>
              <a:t>Rule #X: Set the Situation and let it run</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5384750" y="3522428"/>
            <a:ext cx="6095998" cy="2607079"/>
          </a:xfrm>
          <a:noFill/>
        </p:spPr>
        <p:txBody>
          <a:bodyPr vert="horz" lIns="91440" tIns="45720" rIns="91440" bIns="45720" rtlCol="0" anchor="t">
            <a:normAutofit/>
          </a:bodyPr>
          <a:lstStyle/>
          <a:p>
            <a:pPr algn="l"/>
            <a:r>
              <a:rPr lang="en-US" sz="1900">
                <a:solidFill>
                  <a:schemeClr val="bg1"/>
                </a:solidFill>
              </a:rPr>
              <a:t>Once you setup the situation, let the players run with it.  Take pleasure and joy in what they make of the building blocks you laid at their feet.</a:t>
            </a:r>
          </a:p>
          <a:p>
            <a:pPr algn="l"/>
            <a:r>
              <a:rPr lang="en-US" sz="1900">
                <a:solidFill>
                  <a:schemeClr val="bg1"/>
                </a:solidFill>
              </a:rPr>
              <a:t>You only really have to take a hand when they are stalled in the action.</a:t>
            </a:r>
          </a:p>
          <a:p>
            <a:pPr algn="l"/>
            <a:endParaRPr lang="en-US" sz="1900">
              <a:solidFill>
                <a:schemeClr val="bg1"/>
              </a:solidFill>
            </a:endParaRPr>
          </a:p>
          <a:p>
            <a:pPr algn="l"/>
            <a:r>
              <a:rPr lang="en-US" sz="1900">
                <a:solidFill>
                  <a:schemeClr val="bg1"/>
                </a:solidFill>
              </a:rPr>
              <a:t>Keep some quick things you can use to “spike” the players with and jump start some action.</a:t>
            </a:r>
          </a:p>
        </p:txBody>
      </p:sp>
      <p:sp>
        <p:nvSpPr>
          <p:cNvPr id="29" name="Rectangle 28">
            <a:extLst>
              <a:ext uri="{FF2B5EF4-FFF2-40B4-BE49-F238E27FC236}">
                <a16:creationId xmlns:a16="http://schemas.microsoft.com/office/drawing/2014/main" id="{909F982E-B4F0-4CF1-9698-0CA793629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E5A6FD1C-ABC0-436A-9073-E0EED7D89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2" name="Straight Connector 31">
              <a:extLst>
                <a:ext uri="{FF2B5EF4-FFF2-40B4-BE49-F238E27FC236}">
                  <a16:creationId xmlns:a16="http://schemas.microsoft.com/office/drawing/2014/main" id="{6FE42E75-3FFE-428A-BBD2-CC87097B5DE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F8E869C-899B-4BCE-8E7E-07CF2384D9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BF071B4-ED93-480C-8E69-73432F0CE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CA65703-32A1-4699-BC19-1CA9884BD2A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rotWithShape="1">
          <a:blip r:embed="rId2"/>
          <a:srcRect l="5475" r="2" b="2"/>
          <a:stretch/>
        </p:blipFill>
        <p:spPr>
          <a:xfrm>
            <a:off x="535164" y="706170"/>
            <a:ext cx="4492357" cy="5431517"/>
          </a:xfrm>
          <a:prstGeom prst="rect">
            <a:avLst/>
          </a:prstGeom>
        </p:spPr>
      </p:pic>
      <p:grpSp>
        <p:nvGrpSpPr>
          <p:cNvPr id="37" name="Group 36">
            <a:extLst>
              <a:ext uri="{FF2B5EF4-FFF2-40B4-BE49-F238E27FC236}">
                <a16:creationId xmlns:a16="http://schemas.microsoft.com/office/drawing/2014/main" id="{38AF1DD3-8D1D-4757-B035-70019593DDC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47040" y="850149"/>
            <a:ext cx="304800" cy="429768"/>
            <a:chOff x="215328" y="-46937"/>
            <a:chExt cx="304800" cy="2773841"/>
          </a:xfrm>
        </p:grpSpPr>
        <p:cxnSp>
          <p:nvCxnSpPr>
            <p:cNvPr id="38" name="Straight Connector 37">
              <a:extLst>
                <a:ext uri="{FF2B5EF4-FFF2-40B4-BE49-F238E27FC236}">
                  <a16:creationId xmlns:a16="http://schemas.microsoft.com/office/drawing/2014/main" id="{28184D1F-A6B0-4989-8187-7DA9B69FDB2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E4AAB83-8364-4EEC-B775-EB5BF22973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8334B8F-87AB-40F9-B22B-309F79C295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507BCE7-4481-4881-ACD6-7B9E0A53B3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82012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4CA08B7-4716-4E27-A721-D79C91A21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34042933-0A94-4AA9-97E0-FB2288C191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274F2B00-CCCF-4809-9060-BF27174FD2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33E2DBD-A7A5-4BF5-A992-DBD2E0622C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D1254DFF-E2E0-49A3-8171-E187F39D62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5BF8AC9-10AA-4E6A-A51E-BC3868E02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2E0B2B43-CFE1-4B34-9AFC-7AA57060E9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92F43BB-4B6D-4E46-8A9F-00DC680696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17BC89B9-A6CD-482B-9352-638D0E05AC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8164" y="96044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rotWithShape="1">
          <a:blip r:embed="rId2">
            <a:duotone>
              <a:prstClr val="black"/>
              <a:schemeClr val="bg1">
                <a:tint val="45000"/>
                <a:satMod val="400000"/>
              </a:schemeClr>
            </a:duotone>
            <a:alphaModFix amt="25000"/>
          </a:blip>
          <a:srcRect t="26317" b="23685"/>
          <a:stretch/>
        </p:blipFill>
        <p:spPr>
          <a:xfrm>
            <a:off x="749021" y="-2704"/>
            <a:ext cx="10731726" cy="6132211"/>
          </a:xfrm>
          <a:prstGeom prst="rect">
            <a:avLst/>
          </a:prstGeom>
        </p:spPr>
      </p:pic>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2618173" y="630936"/>
            <a:ext cx="7315200" cy="2702018"/>
          </a:xfrm>
          <a:noFill/>
        </p:spPr>
        <p:txBody>
          <a:bodyPr anchor="b">
            <a:normAutofit/>
          </a:bodyPr>
          <a:lstStyle/>
          <a:p>
            <a:r>
              <a:rPr lang="en-US" sz="4800">
                <a:solidFill>
                  <a:schemeClr val="bg1"/>
                </a:solidFill>
              </a:rPr>
              <a:t>Rule #X: Help the Players find their Character</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2618174" y="3427487"/>
            <a:ext cx="7315200" cy="2702020"/>
          </a:xfrm>
          <a:noFill/>
        </p:spPr>
        <p:txBody>
          <a:bodyPr vert="horz" lIns="91440" tIns="45720" rIns="91440" bIns="45720" rtlCol="0" anchor="t">
            <a:normAutofit/>
          </a:bodyPr>
          <a:lstStyle/>
          <a:p>
            <a:r>
              <a:rPr lang="en-US" sz="2200">
                <a:solidFill>
                  <a:schemeClr val="bg1"/>
                </a:solidFill>
              </a:rPr>
              <a:t>Characters are just numbers on a sheet until we bring them to life.  This is not a skill that comes easy to everyone.  The best DM’s help their players find who their characters are, what makes them tick and what gives them motivation.</a:t>
            </a:r>
          </a:p>
          <a:p>
            <a:r>
              <a:rPr lang="en-US" sz="2200">
                <a:solidFill>
                  <a:schemeClr val="bg1"/>
                </a:solidFill>
              </a:rPr>
              <a:t>Take some time to help your players move out of their comfort zone, or move away from the easy tropes.</a:t>
            </a:r>
          </a:p>
          <a:p>
            <a:r>
              <a:rPr lang="en-US" sz="2200">
                <a:solidFill>
                  <a:schemeClr val="bg1"/>
                </a:solidFill>
              </a:rPr>
              <a:t>Don’t try to do it all at once, but over time.  Baby Steps</a:t>
            </a:r>
          </a:p>
        </p:txBody>
      </p:sp>
      <p:sp>
        <p:nvSpPr>
          <p:cNvPr id="25" name="Rectangle 24">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8" name="Straight Connector 27">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10939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8">
            <a:extLst>
              <a:ext uri="{FF2B5EF4-FFF2-40B4-BE49-F238E27FC236}">
                <a16:creationId xmlns:a16="http://schemas.microsoft.com/office/drawing/2014/main" id="{94714483-7072-431F-9DBE-87F44E4D4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10">
            <a:extLst>
              <a:ext uri="{FF2B5EF4-FFF2-40B4-BE49-F238E27FC236}">
                <a16:creationId xmlns:a16="http://schemas.microsoft.com/office/drawing/2014/main" id="{495892E1-F4A5-4991-AC52-4F417B14A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12">
            <a:extLst>
              <a:ext uri="{FF2B5EF4-FFF2-40B4-BE49-F238E27FC236}">
                <a16:creationId xmlns:a16="http://schemas.microsoft.com/office/drawing/2014/main" id="{ACF597F8-76AA-44FA-8E6A-06223B66C0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6" name="Oval 13">
              <a:extLst>
                <a:ext uri="{FF2B5EF4-FFF2-40B4-BE49-F238E27FC236}">
                  <a16:creationId xmlns:a16="http://schemas.microsoft.com/office/drawing/2014/main" id="{A6E12753-0A63-43EE-B28A-C989D033EA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14">
              <a:extLst>
                <a:ext uri="{FF2B5EF4-FFF2-40B4-BE49-F238E27FC236}">
                  <a16:creationId xmlns:a16="http://schemas.microsoft.com/office/drawing/2014/main" id="{B26FA385-76DA-40E9-9257-AA3E07FF61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15">
              <a:extLst>
                <a:ext uri="{FF2B5EF4-FFF2-40B4-BE49-F238E27FC236}">
                  <a16:creationId xmlns:a16="http://schemas.microsoft.com/office/drawing/2014/main" id="{262D75CA-F374-4878-8106-3EA5E970D6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16">
              <a:extLst>
                <a:ext uri="{FF2B5EF4-FFF2-40B4-BE49-F238E27FC236}">
                  <a16:creationId xmlns:a16="http://schemas.microsoft.com/office/drawing/2014/main" id="{938667A5-74E3-4EFD-8C45-F48F47427C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17">
              <a:extLst>
                <a:ext uri="{FF2B5EF4-FFF2-40B4-BE49-F238E27FC236}">
                  <a16:creationId xmlns:a16="http://schemas.microsoft.com/office/drawing/2014/main" id="{31512EE2-F4CC-4E18-9CDA-B92C11122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18">
              <a:extLst>
                <a:ext uri="{FF2B5EF4-FFF2-40B4-BE49-F238E27FC236}">
                  <a16:creationId xmlns:a16="http://schemas.microsoft.com/office/drawing/2014/main" id="{B99E503B-9B4D-4EE3-A50F-15AC374F61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20">
            <a:extLst>
              <a:ext uri="{FF2B5EF4-FFF2-40B4-BE49-F238E27FC236}">
                <a16:creationId xmlns:a16="http://schemas.microsoft.com/office/drawing/2014/main" id="{E2683E3F-F855-4549-84F8-42064EC0F2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22">
            <a:extLst>
              <a:ext uri="{FF2B5EF4-FFF2-40B4-BE49-F238E27FC236}">
                <a16:creationId xmlns:a16="http://schemas.microsoft.com/office/drawing/2014/main" id="{8FC90B1E-0223-4440-AF22-8F32F6F0C7D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4" name="Straight Connector 23">
              <a:extLst>
                <a:ext uri="{FF2B5EF4-FFF2-40B4-BE49-F238E27FC236}">
                  <a16:creationId xmlns:a16="http://schemas.microsoft.com/office/drawing/2014/main" id="{A2D2E879-0004-4D84-8137-1C09334038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3BE75A2-0D83-4F8E-84CC-D3BCD565B1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90F7F49-1039-49EF-A9BD-153DB590B68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E85F508-9EA4-4B4D-8171-648670650E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4" name="Rectangle 28">
            <a:extLst>
              <a:ext uri="{FF2B5EF4-FFF2-40B4-BE49-F238E27FC236}">
                <a16:creationId xmlns:a16="http://schemas.microsoft.com/office/drawing/2014/main" id="{832F3179-0CD5-40C8-9939-D8355006F7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30">
            <a:extLst>
              <a:ext uri="{FF2B5EF4-FFF2-40B4-BE49-F238E27FC236}">
                <a16:creationId xmlns:a16="http://schemas.microsoft.com/office/drawing/2014/main" id="{11CE155D-684B-4F5E-B835-C52765E310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2" name="Straight Connector 31">
              <a:extLst>
                <a:ext uri="{FF2B5EF4-FFF2-40B4-BE49-F238E27FC236}">
                  <a16:creationId xmlns:a16="http://schemas.microsoft.com/office/drawing/2014/main" id="{04F84AF8-E1A7-41D4-A102-8F87CAE37E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ED126F1-DB23-4314-B6C7-FE89E3C581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ACB2B6F-8883-4A00-88DD-98CDDD46B8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B9A2180-808A-4423-BB2B-6464B290007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duotone>
              <a:prstClr val="black"/>
              <a:schemeClr val="bg1">
                <a:tint val="45000"/>
                <a:satMod val="400000"/>
              </a:schemeClr>
            </a:duotone>
            <a:alphaModFix amt="25000"/>
          </a:blip>
          <a:stretch>
            <a:fillRect/>
          </a:stretch>
        </p:blipFill>
        <p:spPr>
          <a:xfrm>
            <a:off x="3497252" y="29548"/>
            <a:ext cx="5262113" cy="6013845"/>
          </a:xfrm>
          <a:prstGeom prst="rect">
            <a:avLst/>
          </a:prstGeom>
        </p:spPr>
      </p:pic>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a:xfrm>
            <a:off x="2618173" y="630936"/>
            <a:ext cx="7315200" cy="2702018"/>
          </a:xfrm>
          <a:noFill/>
        </p:spPr>
        <p:txBody>
          <a:bodyPr anchor="b">
            <a:normAutofit/>
          </a:bodyPr>
          <a:lstStyle/>
          <a:p>
            <a:r>
              <a:rPr lang="en-US" sz="4800">
                <a:solidFill>
                  <a:schemeClr val="bg1"/>
                </a:solidFill>
              </a:rPr>
              <a:t>Rule #X: The Enemy is Motivated – Play It</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2618174" y="3427487"/>
            <a:ext cx="7315200" cy="2615906"/>
          </a:xfrm>
          <a:noFill/>
        </p:spPr>
        <p:txBody>
          <a:bodyPr vert="horz" lIns="91440" tIns="45720" rIns="91440" bIns="45720" rtlCol="0" anchor="t">
            <a:normAutofit/>
          </a:bodyPr>
          <a:lstStyle/>
          <a:p>
            <a:r>
              <a:rPr lang="en-US" sz="2000">
                <a:solidFill>
                  <a:schemeClr val="bg1"/>
                </a:solidFill>
              </a:rPr>
              <a:t>Nothing that is evil believes itself to be evil.  The greatest villain's tug at some part of us that wants to agree, then pushes a little too far.</a:t>
            </a:r>
          </a:p>
          <a:p>
            <a:r>
              <a:rPr lang="en-US" sz="2000">
                <a:solidFill>
                  <a:schemeClr val="bg1"/>
                </a:solidFill>
              </a:rPr>
              <a:t>The enemies don’t want to die</a:t>
            </a:r>
          </a:p>
          <a:p>
            <a:r>
              <a:rPr lang="en-US" sz="2000">
                <a:solidFill>
                  <a:schemeClr val="bg1"/>
                </a:solidFill>
              </a:rPr>
              <a:t>The King doesn’t want to be deposed</a:t>
            </a:r>
          </a:p>
          <a:p>
            <a:r>
              <a:rPr lang="en-US" sz="2000">
                <a:solidFill>
                  <a:schemeClr val="bg1"/>
                </a:solidFill>
              </a:rPr>
              <a:t>The Lich firmly believes they are right and just</a:t>
            </a:r>
          </a:p>
          <a:p>
            <a:r>
              <a:rPr lang="en-US" sz="2000">
                <a:solidFill>
                  <a:schemeClr val="bg1"/>
                </a:solidFill>
              </a:rPr>
              <a:t>Enemies WILL run away</a:t>
            </a:r>
          </a:p>
        </p:txBody>
      </p:sp>
    </p:spTree>
    <p:extLst>
      <p:ext uri="{BB962C8B-B14F-4D97-AF65-F5344CB8AC3E}">
        <p14:creationId xmlns:p14="http://schemas.microsoft.com/office/powerpoint/2010/main" val="2075669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35FA909-3F24-448C-A8BC-7CF77F62F8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FADD7D-C4AE-4550-B4B3-C0E0EA65818A}"/>
              </a:ext>
            </a:extLst>
          </p:cNvPr>
          <p:cNvSpPr>
            <a:spLocks noGrp="1"/>
          </p:cNvSpPr>
          <p:nvPr>
            <p:ph type="title"/>
          </p:nvPr>
        </p:nvSpPr>
        <p:spPr>
          <a:xfrm>
            <a:off x="838200" y="1641752"/>
            <a:ext cx="6140449" cy="1323439"/>
          </a:xfrm>
        </p:spPr>
        <p:txBody>
          <a:bodyPr anchor="t">
            <a:normAutofit/>
          </a:bodyPr>
          <a:lstStyle/>
          <a:p>
            <a:r>
              <a:rPr lang="en-US" sz="4000">
                <a:solidFill>
                  <a:schemeClr val="bg1"/>
                </a:solidFill>
              </a:rPr>
              <a:t>Welcome to Dragon Fodder</a:t>
            </a:r>
          </a:p>
        </p:txBody>
      </p:sp>
      <p:sp>
        <p:nvSpPr>
          <p:cNvPr id="4" name="Content Placeholder 2">
            <a:extLst>
              <a:ext uri="{FF2B5EF4-FFF2-40B4-BE49-F238E27FC236}">
                <a16:creationId xmlns:a16="http://schemas.microsoft.com/office/drawing/2014/main" id="{393E2E79-5C07-33B3-8123-6A99EB2AAD04}"/>
              </a:ext>
            </a:extLst>
          </p:cNvPr>
          <p:cNvSpPr>
            <a:spLocks noGrp="1"/>
          </p:cNvSpPr>
          <p:nvPr>
            <p:ph idx="1"/>
          </p:nvPr>
        </p:nvSpPr>
        <p:spPr>
          <a:xfrm>
            <a:off x="838200" y="3146400"/>
            <a:ext cx="6140449" cy="2862288"/>
          </a:xfrm>
        </p:spPr>
        <p:txBody>
          <a:bodyPr vert="horz" lIns="91440" tIns="45720" rIns="91440" bIns="45720" rtlCol="0">
            <a:normAutofit/>
          </a:bodyPr>
          <a:lstStyle/>
          <a:p>
            <a:r>
              <a:rPr lang="en-US" sz="2400">
                <a:solidFill>
                  <a:schemeClr val="bg1">
                    <a:alpha val="80000"/>
                  </a:schemeClr>
                </a:solidFill>
              </a:rPr>
              <a:t>We will start from zero, no experience required</a:t>
            </a:r>
            <a:endParaRPr lang="en-US" sz="2400" baseline="0">
              <a:solidFill>
                <a:schemeClr val="bg1">
                  <a:alpha val="80000"/>
                </a:schemeClr>
              </a:solidFill>
            </a:endParaRPr>
          </a:p>
          <a:p>
            <a:r>
              <a:rPr lang="en-US" sz="2400" baseline="0">
                <a:solidFill>
                  <a:schemeClr val="bg1">
                    <a:alpha val="80000"/>
                  </a:schemeClr>
                </a:solidFill>
              </a:rPr>
              <a:t>Participation will be rewarded</a:t>
            </a:r>
          </a:p>
          <a:p>
            <a:pPr lvl="1">
              <a:buFont typeface="Wingdings" panose="020B0604020202020204" pitchFamily="34" charset="0"/>
              <a:buChar char="§"/>
            </a:pPr>
            <a:r>
              <a:rPr lang="en-US" baseline="0">
                <a:solidFill>
                  <a:schemeClr val="bg1">
                    <a:alpha val="80000"/>
                  </a:schemeClr>
                </a:solidFill>
              </a:rPr>
              <a:t>We have gifts</a:t>
            </a:r>
            <a:endParaRPr lang="en-US" baseline="0">
              <a:solidFill>
                <a:schemeClr val="bg1">
                  <a:alpha val="80000"/>
                </a:schemeClr>
              </a:solidFill>
              <a:cs typeface="Calibri" panose="020F0502020204030204"/>
            </a:endParaRPr>
          </a:p>
          <a:p>
            <a:pPr lvl="0"/>
            <a:r>
              <a:rPr lang="en-US" sz="2400" baseline="0">
                <a:solidFill>
                  <a:schemeClr val="bg1">
                    <a:alpha val="80000"/>
                  </a:schemeClr>
                </a:solidFill>
              </a:rPr>
              <a:t>Targeted for Beginners, enough content that experts should </a:t>
            </a:r>
            <a:r>
              <a:rPr lang="en-US" sz="2400">
                <a:solidFill>
                  <a:schemeClr val="bg1">
                    <a:alpha val="80000"/>
                  </a:schemeClr>
                </a:solidFill>
              </a:rPr>
              <a:t>have a take away or two</a:t>
            </a:r>
            <a:endParaRPr lang="en-US" sz="2400" baseline="0">
              <a:solidFill>
                <a:schemeClr val="bg1">
                  <a:alpha val="80000"/>
                </a:schemeClr>
              </a:solidFill>
            </a:endParaRPr>
          </a:p>
          <a:p>
            <a:pPr lvl="0"/>
            <a:endParaRPr lang="en-US" sz="2400" baseline="0">
              <a:solidFill>
                <a:schemeClr val="bg1">
                  <a:alpha val="80000"/>
                </a:schemeClr>
              </a:solidFill>
            </a:endParaRPr>
          </a:p>
        </p:txBody>
      </p:sp>
      <p:pic>
        <p:nvPicPr>
          <p:cNvPr id="6" name="Picture 5">
            <a:extLst>
              <a:ext uri="{FF2B5EF4-FFF2-40B4-BE49-F238E27FC236}">
                <a16:creationId xmlns:a16="http://schemas.microsoft.com/office/drawing/2014/main" id="{63F34EA1-DA91-298D-57AB-ACC68308340D}"/>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r="6350"/>
          <a:stretch/>
        </p:blipFill>
        <p:spPr>
          <a:xfrm>
            <a:off x="7668829" y="-1"/>
            <a:ext cx="4543953" cy="6858002"/>
          </a:xfrm>
          <a:custGeom>
            <a:avLst/>
            <a:gdLst/>
            <a:ahLst/>
            <a:cxnLst/>
            <a:rect l="l" t="t" r="r" b="b"/>
            <a:pathLst>
              <a:path w="4543953" h="6858002">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332842" y="2836172"/>
                </a:moveTo>
                <a:lnTo>
                  <a:pt x="332842" y="2836173"/>
                </a:lnTo>
                <a:cubicBezTo>
                  <a:pt x="336914" y="2839983"/>
                  <a:pt x="340200" y="2844317"/>
                  <a:pt x="341533" y="2848794"/>
                </a:cubicBezTo>
                <a:cubicBezTo>
                  <a:pt x="348200" y="2870416"/>
                  <a:pt x="356392" y="2892181"/>
                  <a:pt x="361441" y="2914328"/>
                </a:cubicBezTo>
                <a:lnTo>
                  <a:pt x="366072" y="2947863"/>
                </a:lnTo>
                <a:lnTo>
                  <a:pt x="362488" y="2982148"/>
                </a:lnTo>
                <a:cubicBezTo>
                  <a:pt x="354392" y="3014153"/>
                  <a:pt x="350582" y="3045777"/>
                  <a:pt x="350796" y="3077401"/>
                </a:cubicBezTo>
                <a:lnTo>
                  <a:pt x="350796" y="3077402"/>
                </a:ln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0733" y="3680164"/>
                </a:lnTo>
                <a:lnTo>
                  <a:pt x="404781" y="3734838"/>
                </a:lnTo>
                <a:lnTo>
                  <a:pt x="404399" y="3754652"/>
                </a:lnTo>
                <a:cubicBezTo>
                  <a:pt x="398399" y="3767130"/>
                  <a:pt x="396447" y="3778655"/>
                  <a:pt x="398042" y="3789776"/>
                </a:cubicBezTo>
                <a:lnTo>
                  <a:pt x="398042" y="3789776"/>
                </a:ln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lnTo>
                  <a:pt x="386040" y="3962160"/>
                </a:lnTo>
                <a:cubicBezTo>
                  <a:pt x="383778" y="3988593"/>
                  <a:pt x="389446" y="4015835"/>
                  <a:pt x="401733" y="4043840"/>
                </a:cubicBezTo>
                <a:lnTo>
                  <a:pt x="416855" y="4103826"/>
                </a:lnTo>
                <a:lnTo>
                  <a:pt x="414887" y="4134256"/>
                </a:lnTo>
                <a:cubicBezTo>
                  <a:pt x="413045" y="4144498"/>
                  <a:pt x="409973" y="4154857"/>
                  <a:pt x="405543" y="4165383"/>
                </a:cubicBezTo>
                <a:cubicBezTo>
                  <a:pt x="402114" y="4173480"/>
                  <a:pt x="401543" y="4182767"/>
                  <a:pt x="401638" y="4192387"/>
                </a:cubicBezTo>
                <a:lnTo>
                  <a:pt x="401638" y="4192388"/>
                </a:lnTo>
                <a:lnTo>
                  <a:pt x="401638" y="4192388"/>
                </a:lnTo>
                <a:lnTo>
                  <a:pt x="401733" y="4221391"/>
                </a:lnTo>
                <a:lnTo>
                  <a:pt x="396017" y="4253014"/>
                </a:lnTo>
                <a:cubicBezTo>
                  <a:pt x="383824" y="4277401"/>
                  <a:pt x="368204" y="4300070"/>
                  <a:pt x="356201" y="4324645"/>
                </a:cubicBezTo>
                <a:cubicBezTo>
                  <a:pt x="350487" y="4336457"/>
                  <a:pt x="347439" y="4350554"/>
                  <a:pt x="347247" y="4363890"/>
                </a:cubicBezTo>
                <a:lnTo>
                  <a:pt x="347247" y="4363891"/>
                </a:ln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395828" y="4846490"/>
                  <a:pt x="384397" y="4866958"/>
                  <a:pt x="382691" y="4889275"/>
                </a:cubicBezTo>
                <a:lnTo>
                  <a:pt x="382691" y="4889275"/>
                </a:lnTo>
                <a:lnTo>
                  <a:pt x="382691" y="4889276"/>
                </a:lnTo>
                <a:cubicBezTo>
                  <a:pt x="382122" y="4896714"/>
                  <a:pt x="382634" y="4904358"/>
                  <a:pt x="384396" y="4912169"/>
                </a:cubicBezTo>
                <a:lnTo>
                  <a:pt x="385799" y="4933805"/>
                </a:lnTo>
                <a:lnTo>
                  <a:pt x="381039" y="4952673"/>
                </a:lnTo>
                <a:cubicBezTo>
                  <a:pt x="376253" y="4964604"/>
                  <a:pt x="368680" y="4975511"/>
                  <a:pt x="360964" y="4987037"/>
                </a:cubicBezTo>
                <a:cubicBezTo>
                  <a:pt x="349725" y="5003801"/>
                  <a:pt x="335627" y="5022852"/>
                  <a:pt x="334485" y="5041521"/>
                </a:cubicBezTo>
                <a:cubicBezTo>
                  <a:pt x="332628" y="5073241"/>
                  <a:pt x="310088" y="5101639"/>
                  <a:pt x="308337" y="5133224"/>
                </a:cubicBezTo>
                <a:lnTo>
                  <a:pt x="308337" y="5133225"/>
                </a:lnTo>
                <a:lnTo>
                  <a:pt x="308337" y="5133225"/>
                </a:lnTo>
                <a:lnTo>
                  <a:pt x="315052" y="5166114"/>
                </a:lnTo>
                <a:lnTo>
                  <a:pt x="314362" y="5172090"/>
                </a:lnTo>
                <a:cubicBezTo>
                  <a:pt x="313481" y="5174400"/>
                  <a:pt x="312290" y="5176876"/>
                  <a:pt x="311814" y="5179067"/>
                </a:cubicBezTo>
                <a:lnTo>
                  <a:pt x="311814" y="5179068"/>
                </a:lnTo>
                <a:lnTo>
                  <a:pt x="311814" y="5179068"/>
                </a:lnTo>
                <a:cubicBezTo>
                  <a:pt x="304574" y="5214122"/>
                  <a:pt x="311624" y="5247079"/>
                  <a:pt x="335437" y="5272797"/>
                </a:cubicBezTo>
                <a:cubicBezTo>
                  <a:pt x="350964" y="5289657"/>
                  <a:pt x="359489" y="5307422"/>
                  <a:pt x="362870" y="5326163"/>
                </a:cubicBez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5103" y="5507668"/>
                </a:lnTo>
                <a:cubicBezTo>
                  <a:pt x="335056" y="5516503"/>
                  <a:pt x="337532" y="5524837"/>
                  <a:pt x="345723" y="5531694"/>
                </a:cubicBez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cubicBezTo>
                  <a:pt x="164171" y="5900323"/>
                  <a:pt x="156361" y="5918042"/>
                  <a:pt x="154075" y="5935949"/>
                </a:cubicBezTo>
                <a:lnTo>
                  <a:pt x="154075" y="5935950"/>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62457" y="6361540"/>
                </a:lnTo>
                <a:lnTo>
                  <a:pt x="162684" y="6365557"/>
                </a:lnTo>
                <a:lnTo>
                  <a:pt x="163946" y="6387910"/>
                </a:lnTo>
                <a:lnTo>
                  <a:pt x="166047" y="6392243"/>
                </a:lnTo>
                <a:lnTo>
                  <a:pt x="173364" y="6407333"/>
                </a:lnTo>
                <a:lnTo>
                  <a:pt x="173364" y="6407332"/>
                </a:lnTo>
                <a:lnTo>
                  <a:pt x="166047" y="6392243"/>
                </a:lnTo>
                <a:lnTo>
                  <a:pt x="163946" y="6387910"/>
                </a:lnTo>
                <a:lnTo>
                  <a:pt x="162684" y="6365557"/>
                </a:lnTo>
                <a:lnTo>
                  <a:pt x="162457" y="6361540"/>
                </a:lnTo>
                <a:lnTo>
                  <a:pt x="179794" y="6228757"/>
                </a:lnTo>
                <a:cubicBezTo>
                  <a:pt x="184556" y="6200945"/>
                  <a:pt x="196176" y="6175798"/>
                  <a:pt x="218465" y="6155603"/>
                </a:cubicBezTo>
                <a:cubicBezTo>
                  <a:pt x="229325" y="6145793"/>
                  <a:pt x="234135" y="6139745"/>
                  <a:pt x="234064" y="6133315"/>
                </a:cubicBezTo>
                <a:lnTo>
                  <a:pt x="234064" y="6133315"/>
                </a:ln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60957" y="5909351"/>
                </a:lnTo>
                <a:cubicBezTo>
                  <a:pt x="164171" y="5900611"/>
                  <a:pt x="168076" y="5892038"/>
                  <a:pt x="171981" y="5883752"/>
                </a:cubicBez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lnTo>
                  <a:pt x="355869" y="5547578"/>
                </a:lnTo>
                <a:cubicBezTo>
                  <a:pt x="355964" y="5542649"/>
                  <a:pt x="352773" y="5537600"/>
                  <a:pt x="345723" y="5531693"/>
                </a:cubicBezTo>
                <a:cubicBezTo>
                  <a:pt x="341628" y="5528265"/>
                  <a:pt x="338961" y="5524467"/>
                  <a:pt x="337324" y="5520422"/>
                </a:cubicBez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4317" y="5355014"/>
                </a:lnTo>
                <a:cubicBezTo>
                  <a:pt x="366264" y="5325412"/>
                  <a:pt x="358727" y="5298086"/>
                  <a:pt x="335437" y="5272796"/>
                </a:cubicBezTo>
                <a:cubicBezTo>
                  <a:pt x="323531" y="5259937"/>
                  <a:pt x="315815" y="5245269"/>
                  <a:pt x="311981" y="5229433"/>
                </a:cubicBezTo>
                <a:lnTo>
                  <a:pt x="311814" y="5179068"/>
                </a:lnTo>
                <a:lnTo>
                  <a:pt x="314362" y="5172091"/>
                </a:lnTo>
                <a:cubicBezTo>
                  <a:pt x="315243" y="5169781"/>
                  <a:pt x="315814" y="5167638"/>
                  <a:pt x="315052" y="5166114"/>
                </a:cubicBezTo>
                <a:lnTo>
                  <a:pt x="315052" y="5166114"/>
                </a:lnTo>
                <a:lnTo>
                  <a:pt x="315052" y="5166113"/>
                </a:lnTo>
                <a:lnTo>
                  <a:pt x="308337" y="5133225"/>
                </a:lnTo>
                <a:lnTo>
                  <a:pt x="315482" y="5102461"/>
                </a:lnTo>
                <a:cubicBezTo>
                  <a:pt x="322817" y="5082339"/>
                  <a:pt x="333247" y="5062669"/>
                  <a:pt x="334485" y="5041522"/>
                </a:cubicBezTo>
                <a:cubicBezTo>
                  <a:pt x="335627" y="5022853"/>
                  <a:pt x="349725" y="5003802"/>
                  <a:pt x="360964" y="4987038"/>
                </a:cubicBezTo>
                <a:cubicBezTo>
                  <a:pt x="372538" y="4969748"/>
                  <a:pt x="383790" y="4953853"/>
                  <a:pt x="385799" y="4933805"/>
                </a:cubicBezTo>
                <a:lnTo>
                  <a:pt x="385799" y="4933805"/>
                </a:lnTo>
                <a:lnTo>
                  <a:pt x="385799" y="4933805"/>
                </a:lnTo>
                <a:cubicBezTo>
                  <a:pt x="386468" y="4927122"/>
                  <a:pt x="386111" y="4919979"/>
                  <a:pt x="384396" y="4912168"/>
                </a:cubicBezTo>
                <a:lnTo>
                  <a:pt x="382691" y="4889275"/>
                </a:lnTo>
                <a:lnTo>
                  <a:pt x="387469" y="4867614"/>
                </a:lnTo>
                <a:cubicBezTo>
                  <a:pt x="392589" y="4853636"/>
                  <a:pt x="401352" y="4840633"/>
                  <a:pt x="412401" y="4828917"/>
                </a:cubicBezTo>
                <a:cubicBezTo>
                  <a:pt x="420784" y="4819964"/>
                  <a:pt x="425356" y="4810581"/>
                  <a:pt x="427237" y="4800484"/>
                </a:cubicBezTo>
                <a:lnTo>
                  <a:pt x="427237" y="4800483"/>
                </a:ln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lnTo>
                  <a:pt x="401733" y="4221391"/>
                </a:lnTo>
                <a:lnTo>
                  <a:pt x="401733" y="4221391"/>
                </a:lnTo>
                <a:lnTo>
                  <a:pt x="401638" y="4192388"/>
                </a:lnTo>
                <a:lnTo>
                  <a:pt x="405543" y="4165384"/>
                </a:lnTo>
                <a:cubicBezTo>
                  <a:pt x="414402" y="4144333"/>
                  <a:pt x="417831" y="4123948"/>
                  <a:pt x="416855" y="4103826"/>
                </a:cubicBez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20"/>
                </a:ln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8"/>
                </a:ln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3"/>
                </a:lnTo>
                <a:lnTo>
                  <a:pt x="366072" y="2947862"/>
                </a:lnTo>
                <a:cubicBezTo>
                  <a:pt x="364965" y="2913982"/>
                  <a:pt x="351534" y="2881226"/>
                  <a:pt x="341533" y="2848793"/>
                </a:cubicBez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16497" y="2426822"/>
                  <a:pt x="410353" y="2444777"/>
                  <a:pt x="409472" y="2463017"/>
                </a:cubicBezTo>
                <a:lnTo>
                  <a:pt x="409472" y="2463018"/>
                </a:lnTo>
                <a:lnTo>
                  <a:pt x="409472" y="2463018"/>
                </a:lnTo>
                <a:cubicBezTo>
                  <a:pt x="408591" y="2481259"/>
                  <a:pt x="412972" y="2499786"/>
                  <a:pt x="418115" y="2518265"/>
                </a:cubicBezTo>
                <a:lnTo>
                  <a:pt x="421759" y="2545007"/>
                </a:lnTo>
                <a:lnTo>
                  <a:pt x="417545" y="2571034"/>
                </a:lnTo>
                <a:cubicBezTo>
                  <a:pt x="405543" y="2612945"/>
                  <a:pt x="372966" y="2640950"/>
                  <a:pt x="344391" y="2668001"/>
                </a:cubicBezTo>
                <a:cubicBezTo>
                  <a:pt x="320006" y="2691054"/>
                  <a:pt x="306290" y="2716963"/>
                  <a:pt x="296001" y="2745348"/>
                </a:cubicBezTo>
                <a:lnTo>
                  <a:pt x="296001" y="2745352"/>
                </a:ln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lnTo>
                  <a:pt x="296001" y="2745352"/>
                </a:ln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cubicBezTo>
                  <a:pt x="415544" y="2509025"/>
                  <a:pt x="413163" y="2499773"/>
                  <a:pt x="411535" y="2490551"/>
                </a:cubicBezTo>
                <a:lnTo>
                  <a:pt x="409472" y="2463018"/>
                </a:lnTo>
                <a:lnTo>
                  <a:pt x="415303" y="2435913"/>
                </a:lnTo>
                <a:cubicBezTo>
                  <a:pt x="418938" y="2426977"/>
                  <a:pt x="424451" y="2418154"/>
                  <a:pt x="432404" y="2409486"/>
                </a:cubicBez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2926" y="1453958"/>
                </a:moveTo>
                <a:lnTo>
                  <a:pt x="798723" y="1459073"/>
                </a:lnTo>
                <a:lnTo>
                  <a:pt x="807941" y="1481572"/>
                </a:lnTo>
                <a:lnTo>
                  <a:pt x="798724" y="1459074"/>
                </a:lnTo>
                <a:lnTo>
                  <a:pt x="798723" y="1459073"/>
                </a:lnTo>
                <a:lnTo>
                  <a:pt x="798723" y="1459073"/>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69105" y="298169"/>
                </a:moveTo>
                <a:lnTo>
                  <a:pt x="783887" y="313533"/>
                </a:ln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lnTo>
                  <a:pt x="783887" y="313533"/>
                </a:lnTo>
                <a:lnTo>
                  <a:pt x="783887" y="313533"/>
                </a:ln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58551" y="228948"/>
                </a:lnTo>
                <a:lnTo>
                  <a:pt x="758551" y="228949"/>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4543953" y="2"/>
                </a:lnTo>
                <a:lnTo>
                  <a:pt x="4543953" y="6858002"/>
                </a:lnTo>
                <a:lnTo>
                  <a:pt x="284400" y="6858002"/>
                </a:lnTo>
                <a:lnTo>
                  <a:pt x="284400" y="6858001"/>
                </a:lnTo>
                <a:lnTo>
                  <a:pt x="284400" y="6858001"/>
                </a:lnTo>
                <a:lnTo>
                  <a:pt x="278237" y="6812064"/>
                </a:lnTo>
                <a:lnTo>
                  <a:pt x="283011" y="6776800"/>
                </a:lnTo>
                <a:cubicBezTo>
                  <a:pt x="286107" y="6765164"/>
                  <a:pt x="290857" y="6753698"/>
                  <a:pt x="297715" y="6742553"/>
                </a:cubicBezTo>
                <a:cubicBezTo>
                  <a:pt x="306003" y="6729219"/>
                  <a:pt x="311147" y="6716169"/>
                  <a:pt x="311551" y="6702977"/>
                </a:cubicBezTo>
                <a:lnTo>
                  <a:pt x="311551" y="6702976"/>
                </a:lnTo>
                <a:lnTo>
                  <a:pt x="311551" y="6702976"/>
                </a:lnTo>
                <a:cubicBezTo>
                  <a:pt x="311956" y="6689783"/>
                  <a:pt x="307622" y="6676448"/>
                  <a:pt x="296953" y="6662541"/>
                </a:cubicBezTo>
                <a:cubicBezTo>
                  <a:pt x="293286" y="6657825"/>
                  <a:pt x="290989" y="6651967"/>
                  <a:pt x="289870" y="6645552"/>
                </a:cubicBezTo>
                <a:lnTo>
                  <a:pt x="289858" y="6625225"/>
                </a:lnTo>
                <a:lnTo>
                  <a:pt x="306480" y="6588626"/>
                </a:lnTo>
                <a:cubicBezTo>
                  <a:pt x="312576" y="6582147"/>
                  <a:pt x="318672" y="6575479"/>
                  <a:pt x="328959" y="6564621"/>
                </a:cubicBezTo>
                <a:lnTo>
                  <a:pt x="328959" y="6564620"/>
                </a:lnTo>
                <a:lnTo>
                  <a:pt x="306480" y="6588625"/>
                </a:lnTo>
                <a:cubicBezTo>
                  <a:pt x="298003" y="6597578"/>
                  <a:pt x="291954" y="6611342"/>
                  <a:pt x="289858" y="6625224"/>
                </a:cubicBezTo>
                <a:lnTo>
                  <a:pt x="289858" y="6625225"/>
                </a:lnTo>
                <a:lnTo>
                  <a:pt x="289858" y="6625225"/>
                </a:lnTo>
                <a:cubicBezTo>
                  <a:pt x="287762" y="6639108"/>
                  <a:pt x="289619" y="6653111"/>
                  <a:pt x="296953" y="6662542"/>
                </a:cubicBezTo>
                <a:cubicBezTo>
                  <a:pt x="302288" y="6669496"/>
                  <a:pt x="306038" y="6676306"/>
                  <a:pt x="308405" y="6683027"/>
                </a:cubicBezTo>
                <a:lnTo>
                  <a:pt x="311551" y="6702976"/>
                </a:lnTo>
                <a:lnTo>
                  <a:pt x="297715" y="6742552"/>
                </a:lnTo>
                <a:cubicBezTo>
                  <a:pt x="283999" y="6764841"/>
                  <a:pt x="278713" y="6788417"/>
                  <a:pt x="278237" y="6812063"/>
                </a:cubicBezTo>
                <a:lnTo>
                  <a:pt x="278237" y="6812064"/>
                </a:lnTo>
                <a:lnTo>
                  <a:pt x="278237" y="6812064"/>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effectLst>
            <a:outerShdw blurRad="381000" dist="152400" dir="10800000" algn="r" rotWithShape="0">
              <a:prstClr val="black">
                <a:alpha val="10000"/>
              </a:prstClr>
            </a:outerShdw>
          </a:effectLst>
        </p:spPr>
      </p:pic>
      <p:grpSp>
        <p:nvGrpSpPr>
          <p:cNvPr id="23" name="Group 22">
            <a:extLst>
              <a:ext uri="{FF2B5EF4-FFF2-40B4-BE49-F238E27FC236}">
                <a16:creationId xmlns:a16="http://schemas.microsoft.com/office/drawing/2014/main" id="{8B60959F-9B69-4520-A16E-EA6BECC747D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24" name="Freeform: Shape 23">
              <a:extLst>
                <a:ext uri="{FF2B5EF4-FFF2-40B4-BE49-F238E27FC236}">
                  <a16:creationId xmlns:a16="http://schemas.microsoft.com/office/drawing/2014/main" id="{18D5A6E8-CD1B-4796-ABD1-A6F27F6C0E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D7E12F56-F4EE-4535-8677-C11996E241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488754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people in clothing&#10;&#10;Description automatically generated with medium confidence">
            <a:extLst>
              <a:ext uri="{FF2B5EF4-FFF2-40B4-BE49-F238E27FC236}">
                <a16:creationId xmlns:a16="http://schemas.microsoft.com/office/drawing/2014/main" id="{A435B48C-1155-7C89-1504-A21112616004}"/>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25705" r="10423" b="1"/>
          <a:stretch/>
        </p:blipFill>
        <p:spPr>
          <a:xfrm>
            <a:off x="4117521" y="10"/>
            <a:ext cx="8074479" cy="6857990"/>
          </a:xfrm>
          <a:prstGeom prst="rect">
            <a:avLst/>
          </a:prstGeom>
        </p:spPr>
      </p:pic>
      <p:sp>
        <p:nvSpPr>
          <p:cNvPr id="36" name="Freeform: Shape 26">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28">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5679D8D-ED62-4F24-86B2-0FBF1A97CBDC}"/>
              </a:ext>
            </a:extLst>
          </p:cNvPr>
          <p:cNvSpPr>
            <a:spLocks noGrp="1"/>
          </p:cNvSpPr>
          <p:nvPr>
            <p:ph type="title"/>
          </p:nvPr>
        </p:nvSpPr>
        <p:spPr>
          <a:xfrm>
            <a:off x="804672" y="365125"/>
            <a:ext cx="5266155" cy="1325563"/>
          </a:xfrm>
        </p:spPr>
        <p:txBody>
          <a:bodyPr>
            <a:normAutofit/>
          </a:bodyPr>
          <a:lstStyle/>
          <a:p>
            <a:r>
              <a:rPr lang="en-US"/>
              <a:t>Who is Dragon Fodder?</a:t>
            </a:r>
          </a:p>
        </p:txBody>
      </p:sp>
      <p:sp>
        <p:nvSpPr>
          <p:cNvPr id="3" name="Content Placeholder 2">
            <a:extLst>
              <a:ext uri="{FF2B5EF4-FFF2-40B4-BE49-F238E27FC236}">
                <a16:creationId xmlns:a16="http://schemas.microsoft.com/office/drawing/2014/main" id="{8D6C9DEE-3899-44EB-9A6D-4161E0C50C28}"/>
              </a:ext>
            </a:extLst>
          </p:cNvPr>
          <p:cNvSpPr>
            <a:spLocks noGrp="1"/>
          </p:cNvSpPr>
          <p:nvPr>
            <p:ph idx="1"/>
          </p:nvPr>
        </p:nvSpPr>
        <p:spPr>
          <a:xfrm>
            <a:off x="804672" y="2022601"/>
            <a:ext cx="6626502" cy="4154361"/>
          </a:xfrm>
        </p:spPr>
        <p:txBody>
          <a:bodyPr vert="horz" lIns="91440" tIns="45720" rIns="91440" bIns="45720" rtlCol="0">
            <a:normAutofit/>
          </a:bodyPr>
          <a:lstStyle/>
          <a:p>
            <a:r>
              <a:rPr lang="en-US" dirty="0"/>
              <a:t>Howard – DM – 35yrs (DM for 35yrs)</a:t>
            </a:r>
          </a:p>
          <a:p>
            <a:r>
              <a:rPr lang="en-US" dirty="0"/>
              <a:t>Darrel – DM – 45 </a:t>
            </a:r>
            <a:r>
              <a:rPr lang="en-US" dirty="0" err="1"/>
              <a:t>yrs</a:t>
            </a:r>
            <a:r>
              <a:rPr lang="en-US" dirty="0"/>
              <a:t> (DM for 5)</a:t>
            </a:r>
          </a:p>
          <a:p>
            <a:r>
              <a:rPr lang="en-US" dirty="0"/>
              <a:t>Jennifer – Player – 5 years of Play (4e &amp; 5e)</a:t>
            </a:r>
          </a:p>
          <a:p>
            <a:r>
              <a:rPr lang="en-US" baseline="0" dirty="0"/>
              <a:t>Scott – Player &amp; Pro Presenter – 3 years of Play</a:t>
            </a:r>
          </a:p>
          <a:p>
            <a:r>
              <a:rPr lang="en-US" dirty="0" err="1"/>
              <a:t>Chadd</a:t>
            </a:r>
            <a:r>
              <a:rPr lang="en-US" dirty="0"/>
              <a:t> – Player – 1.5 years of play</a:t>
            </a:r>
            <a:endParaRPr lang="en-US" baseline="0" dirty="0"/>
          </a:p>
        </p:txBody>
      </p:sp>
    </p:spTree>
    <p:extLst>
      <p:ext uri="{BB962C8B-B14F-4D97-AF65-F5344CB8AC3E}">
        <p14:creationId xmlns:p14="http://schemas.microsoft.com/office/powerpoint/2010/main" val="379218523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3">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in clothing&#10;&#10;Description automatically generated with low confidence">
            <a:extLst>
              <a:ext uri="{FF2B5EF4-FFF2-40B4-BE49-F238E27FC236}">
                <a16:creationId xmlns:a16="http://schemas.microsoft.com/office/drawing/2014/main" id="{7E8C1C34-8246-30C7-101A-A1EA8C5CEFF9}"/>
              </a:ext>
            </a:extLst>
          </p:cNvPr>
          <p:cNvPicPr>
            <a:picLocks noChangeAspect="1"/>
          </p:cNvPicPr>
          <p:nvPr/>
        </p:nvPicPr>
        <p:blipFill rotWithShape="1">
          <a:blip r:embed="rId2">
            <a:alphaModFix amt="50000"/>
            <a:extLst>
              <a:ext uri="{837473B0-CC2E-450A-ABE3-18F120FF3D39}">
                <a1611:picAttrSrcUrl xmlns:a1611="http://schemas.microsoft.com/office/drawing/2016/11/main" r:id="rId3"/>
              </a:ext>
            </a:extLst>
          </a:blip>
          <a:srcRect t="18172" r="-1" b="6809"/>
          <a:stretch/>
        </p:blipFill>
        <p:spPr>
          <a:xfrm>
            <a:off x="20" y="10"/>
            <a:ext cx="12188930" cy="6857990"/>
          </a:xfrm>
          <a:prstGeom prst="rect">
            <a:avLst/>
          </a:prstGeom>
        </p:spPr>
      </p:pic>
      <p:sp>
        <p:nvSpPr>
          <p:cNvPr id="2" name="Title 1">
            <a:extLst>
              <a:ext uri="{FF2B5EF4-FFF2-40B4-BE49-F238E27FC236}">
                <a16:creationId xmlns:a16="http://schemas.microsoft.com/office/drawing/2014/main" id="{11384D8E-2462-465E-83F7-01FEE84A6204}"/>
              </a:ext>
            </a:extLst>
          </p:cNvPr>
          <p:cNvSpPr>
            <a:spLocks noGrp="1"/>
          </p:cNvSpPr>
          <p:nvPr>
            <p:ph type="ctrTitle"/>
          </p:nvPr>
        </p:nvSpPr>
        <p:spPr>
          <a:xfrm>
            <a:off x="1524000" y="1122363"/>
            <a:ext cx="9144000" cy="3063240"/>
          </a:xfrm>
        </p:spPr>
        <p:txBody>
          <a:bodyPr>
            <a:normAutofit/>
          </a:bodyPr>
          <a:lstStyle/>
          <a:p>
            <a:r>
              <a:rPr lang="en-US" sz="6600">
                <a:solidFill>
                  <a:srgbClr val="FFFFFF"/>
                </a:solidFill>
              </a:rPr>
              <a:t>It’s PARTY play, </a:t>
            </a:r>
            <a:br>
              <a:rPr lang="en-US" sz="6600">
                <a:solidFill>
                  <a:srgbClr val="FFFFFF"/>
                </a:solidFill>
              </a:rPr>
            </a:br>
            <a:r>
              <a:rPr lang="en-US" sz="6600">
                <a:solidFill>
                  <a:srgbClr val="FFFFFF"/>
                </a:solidFill>
              </a:rPr>
              <a:t>NOT "person" play</a:t>
            </a:r>
            <a:endParaRPr lang="en-US" sz="6600" dirty="0">
              <a:solidFill>
                <a:srgbClr val="FFFFFF"/>
              </a:solidFill>
            </a:endParaRPr>
          </a:p>
        </p:txBody>
      </p:sp>
      <p:sp>
        <p:nvSpPr>
          <p:cNvPr id="45"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71440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outdoor, water sport, swimming&#10;&#10;Description automatically generated">
            <a:extLst>
              <a:ext uri="{FF2B5EF4-FFF2-40B4-BE49-F238E27FC236}">
                <a16:creationId xmlns:a16="http://schemas.microsoft.com/office/drawing/2014/main" id="{AB4CCF57-F733-FDCA-980C-09EC623CA879}"/>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6667"/>
          <a:stretch/>
        </p:blipFill>
        <p:spPr>
          <a:xfrm>
            <a:off x="20" y="10"/>
            <a:ext cx="12191980" cy="6857990"/>
          </a:xfrm>
          <a:prstGeom prst="rect">
            <a:avLst/>
          </a:prstGeom>
        </p:spPr>
      </p:pic>
      <p:sp>
        <p:nvSpPr>
          <p:cNvPr id="30" name="Rectangle 2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384D8E-2462-465E-83F7-01FEE84A6204}"/>
              </a:ext>
            </a:extLst>
          </p:cNvPr>
          <p:cNvSpPr>
            <a:spLocks noGrp="1"/>
          </p:cNvSpPr>
          <p:nvPr>
            <p:ph type="ctrTitle"/>
          </p:nvPr>
        </p:nvSpPr>
        <p:spPr>
          <a:xfrm>
            <a:off x="523875" y="5317240"/>
            <a:ext cx="11210925" cy="744836"/>
          </a:xfrm>
        </p:spPr>
        <p:txBody>
          <a:bodyPr vert="horz" lIns="91440" tIns="45720" rIns="91440" bIns="45720" rtlCol="0" anchor="ctr">
            <a:normAutofit/>
          </a:bodyPr>
          <a:lstStyle/>
          <a:p>
            <a:r>
              <a:rPr lang="en-US" sz="3600">
                <a:solidFill>
                  <a:schemeClr val="tx1">
                    <a:lumMod val="85000"/>
                    <a:lumOff val="15000"/>
                  </a:schemeClr>
                </a:solidFill>
              </a:rPr>
              <a:t>Dungeons and Dragons is a game of communal storytelling</a:t>
            </a:r>
          </a:p>
        </p:txBody>
      </p:sp>
      <p:cxnSp>
        <p:nvCxnSpPr>
          <p:cNvPr id="32" name="Straight Connector 3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1312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5E6CFF1-2F42-4E10-9A97-F116F46F53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outdoor, water sport, swimming&#10;&#10;Description automatically generated">
            <a:extLst>
              <a:ext uri="{FF2B5EF4-FFF2-40B4-BE49-F238E27FC236}">
                <a16:creationId xmlns:a16="http://schemas.microsoft.com/office/drawing/2014/main" id="{86C587B4-5CED-BB48-A142-4B50B6D6270F}"/>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l="6667"/>
          <a:stretch/>
        </p:blipFill>
        <p:spPr>
          <a:xfrm>
            <a:off x="20" y="10"/>
            <a:ext cx="12191980" cy="6857990"/>
          </a:xfrm>
          <a:prstGeom prst="rect">
            <a:avLst/>
          </a:prstGeom>
        </p:spPr>
      </p:pic>
      <p:sp>
        <p:nvSpPr>
          <p:cNvPr id="2" name="Title 1">
            <a:extLst>
              <a:ext uri="{FF2B5EF4-FFF2-40B4-BE49-F238E27FC236}">
                <a16:creationId xmlns:a16="http://schemas.microsoft.com/office/drawing/2014/main" id="{CD5A80E1-CB86-4B5D-9EBF-49E4FDE22217}"/>
              </a:ext>
            </a:extLst>
          </p:cNvPr>
          <p:cNvSpPr>
            <a:spLocks noGrp="1"/>
          </p:cNvSpPr>
          <p:nvPr>
            <p:ph type="title"/>
          </p:nvPr>
        </p:nvSpPr>
        <p:spPr>
          <a:xfrm>
            <a:off x="838201" y="1065862"/>
            <a:ext cx="3313164" cy="4726276"/>
          </a:xfrm>
        </p:spPr>
        <p:txBody>
          <a:bodyPr vert="horz" lIns="91440" tIns="45720" rIns="91440" bIns="45720" rtlCol="0" anchor="ctr">
            <a:normAutofit/>
          </a:bodyPr>
          <a:lstStyle/>
          <a:p>
            <a:pPr algn="r"/>
            <a:r>
              <a:rPr lang="en-US" sz="4000">
                <a:solidFill>
                  <a:srgbClr val="FFFFFF"/>
                </a:solidFill>
              </a:rPr>
              <a:t>Game Creation</a:t>
            </a:r>
          </a:p>
        </p:txBody>
      </p:sp>
      <p:cxnSp>
        <p:nvCxnSpPr>
          <p:cNvPr id="14" name="Straight Connector 13">
            <a:extLst>
              <a:ext uri="{FF2B5EF4-FFF2-40B4-BE49-F238E27FC236}">
                <a16:creationId xmlns:a16="http://schemas.microsoft.com/office/drawing/2014/main" id="{67182200-4859-4C8D-BCBB-55B245C28B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372" y="2286000"/>
            <a:ext cx="0" cy="228600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3F871BE-B69F-4224-ACD2-0A294EBB88E7}"/>
              </a:ext>
            </a:extLst>
          </p:cNvPr>
          <p:cNvSpPr>
            <a:spLocks noGrp="1"/>
          </p:cNvSpPr>
          <p:nvPr>
            <p:ph sz="half" idx="1"/>
          </p:nvPr>
        </p:nvSpPr>
        <p:spPr>
          <a:xfrm>
            <a:off x="5155379" y="1065862"/>
            <a:ext cx="5744685" cy="4726276"/>
          </a:xfrm>
        </p:spPr>
        <p:txBody>
          <a:bodyPr vert="horz" lIns="91440" tIns="45720" rIns="91440" bIns="45720" rtlCol="0" anchor="ctr">
            <a:normAutofit/>
          </a:bodyPr>
          <a:lstStyle/>
          <a:p>
            <a:r>
              <a:rPr lang="en-US" sz="2000">
                <a:solidFill>
                  <a:srgbClr val="FFFFFF"/>
                </a:solidFill>
              </a:rPr>
              <a:t>D&amp;D Beyond is your Friend</a:t>
            </a:r>
          </a:p>
          <a:p>
            <a:pPr lvl="1"/>
            <a:r>
              <a:rPr lang="en-US" sz="2000" baseline="0">
                <a:solidFill>
                  <a:srgbClr val="FFFFFF"/>
                </a:solidFill>
              </a:rPr>
              <a:t>Create the Campaign</a:t>
            </a:r>
          </a:p>
          <a:p>
            <a:pPr lvl="1"/>
            <a:r>
              <a:rPr lang="en-US" sz="2000">
                <a:solidFill>
                  <a:srgbClr val="FFFFFF"/>
                </a:solidFill>
              </a:rPr>
              <a:t>Share the relevant sourcebooks</a:t>
            </a:r>
          </a:p>
          <a:p>
            <a:pPr lvl="1"/>
            <a:r>
              <a:rPr lang="en-US" sz="2000">
                <a:solidFill>
                  <a:srgbClr val="FFFFFF"/>
                </a:solidFill>
              </a:rPr>
              <a:t>Define House / Game Rules</a:t>
            </a:r>
          </a:p>
          <a:p>
            <a:pPr lvl="2"/>
            <a:r>
              <a:rPr lang="en-US" baseline="0">
                <a:solidFill>
                  <a:srgbClr val="FFFFFF"/>
                </a:solidFill>
              </a:rPr>
              <a:t>How are you going to roll abilit</a:t>
            </a:r>
            <a:r>
              <a:rPr lang="en-US">
                <a:solidFill>
                  <a:srgbClr val="FFFFFF"/>
                </a:solidFill>
              </a:rPr>
              <a:t>ies</a:t>
            </a:r>
          </a:p>
          <a:p>
            <a:pPr lvl="2"/>
            <a:r>
              <a:rPr lang="en-US">
                <a:solidFill>
                  <a:srgbClr val="FFFFFF"/>
                </a:solidFill>
              </a:rPr>
              <a:t>What House Rules</a:t>
            </a:r>
          </a:p>
          <a:p>
            <a:pPr lvl="1"/>
            <a:r>
              <a:rPr lang="en-US" sz="2000" baseline="0">
                <a:solidFill>
                  <a:srgbClr val="FFFFFF"/>
                </a:solidFill>
              </a:rPr>
              <a:t>Share your </a:t>
            </a:r>
            <a:r>
              <a:rPr lang="en-US" sz="2000">
                <a:solidFill>
                  <a:srgbClr val="FFFFFF"/>
                </a:solidFill>
              </a:rPr>
              <a:t>hook on the campaign page</a:t>
            </a:r>
            <a:endParaRPr lang="en-US" sz="2000" baseline="0">
              <a:solidFill>
                <a:srgbClr val="FFFFFF"/>
              </a:solidFill>
            </a:endParaRPr>
          </a:p>
        </p:txBody>
      </p:sp>
    </p:spTree>
    <p:extLst>
      <p:ext uri="{BB962C8B-B14F-4D97-AF65-F5344CB8AC3E}">
        <p14:creationId xmlns:p14="http://schemas.microsoft.com/office/powerpoint/2010/main" val="165861862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water sport, swimming&#10;&#10;Description automatically generated">
            <a:extLst>
              <a:ext uri="{FF2B5EF4-FFF2-40B4-BE49-F238E27FC236}">
                <a16:creationId xmlns:a16="http://schemas.microsoft.com/office/drawing/2014/main" id="{86C587B4-5CED-BB48-A142-4B50B6D6270F}"/>
              </a:ext>
            </a:extLst>
          </p:cNvPr>
          <p:cNvPicPr>
            <a:picLocks noChangeAspect="1"/>
          </p:cNvPicPr>
          <p:nvPr/>
        </p:nvPicPr>
        <p:blipFill rotWithShape="1">
          <a:blip r:embed="rId2">
            <a:alphaModFix amt="44000"/>
            <a:extLst>
              <a:ext uri="{837473B0-CC2E-450A-ABE3-18F120FF3D39}">
                <a1611:picAttrSrcUrl xmlns:a1611="http://schemas.microsoft.com/office/drawing/2016/11/main" r:id="rId3"/>
              </a:ext>
            </a:extLst>
          </a:blip>
          <a:srcRect l="6667"/>
          <a:stretch/>
        </p:blipFill>
        <p:spPr>
          <a:xfrm>
            <a:off x="20" y="10"/>
            <a:ext cx="12191980" cy="6857990"/>
          </a:xfrm>
          <a:prstGeom prst="rect">
            <a:avLst/>
          </a:prstGeom>
        </p:spPr>
      </p:pic>
      <p:sp>
        <p:nvSpPr>
          <p:cNvPr id="3" name="Content Placeholder 2">
            <a:extLst>
              <a:ext uri="{FF2B5EF4-FFF2-40B4-BE49-F238E27FC236}">
                <a16:creationId xmlns:a16="http://schemas.microsoft.com/office/drawing/2014/main" id="{03F871BE-B69F-4224-ACD2-0A294EBB88E7}"/>
              </a:ext>
            </a:extLst>
          </p:cNvPr>
          <p:cNvSpPr>
            <a:spLocks noGrp="1"/>
          </p:cNvSpPr>
          <p:nvPr>
            <p:ph sz="half" idx="1"/>
          </p:nvPr>
        </p:nvSpPr>
        <p:spPr/>
        <p:txBody>
          <a:bodyPr vert="horz" lIns="91440" tIns="45720" rIns="91440" bIns="45720" rtlCol="0" anchor="t">
            <a:normAutofit fontScale="92500"/>
          </a:bodyPr>
          <a:lstStyle/>
          <a:p>
            <a:r>
              <a:rPr lang="en-US" baseline="0" dirty="0"/>
              <a:t>20 questions</a:t>
            </a:r>
          </a:p>
          <a:p>
            <a:pPr lvl="1">
              <a:buFont typeface="Wingdings" panose="020B0604020202020204" pitchFamily="34" charset="0"/>
              <a:buChar char="§"/>
            </a:pPr>
            <a:r>
              <a:rPr lang="en-US" dirty="0"/>
              <a:t>What do you</a:t>
            </a:r>
            <a:r>
              <a:rPr lang="en-US" baseline="0" dirty="0"/>
              <a:t> look like </a:t>
            </a:r>
          </a:p>
          <a:p>
            <a:pPr lvl="1">
              <a:buFont typeface="Wingdings" panose="020B0604020202020204" pitchFamily="34" charset="0"/>
              <a:buChar char="§"/>
            </a:pPr>
            <a:r>
              <a:rPr lang="en-US" baseline="0" dirty="0"/>
              <a:t>How do strangers see you</a:t>
            </a:r>
            <a:endParaRPr lang="en-US" baseline="0" dirty="0">
              <a:cs typeface="Calibri" panose="020F0502020204030204"/>
            </a:endParaRPr>
          </a:p>
          <a:p>
            <a:pPr lvl="1">
              <a:buFont typeface="Wingdings" panose="020B0604020202020204" pitchFamily="34" charset="0"/>
              <a:buChar char="§"/>
            </a:pPr>
            <a:r>
              <a:rPr lang="en-US" baseline="0" dirty="0"/>
              <a:t>What was your upbringing</a:t>
            </a:r>
            <a:endParaRPr lang="en-US" baseline="0" dirty="0">
              <a:cs typeface="Calibri" panose="020F0502020204030204"/>
            </a:endParaRPr>
          </a:p>
          <a:p>
            <a:pPr lvl="1">
              <a:buFont typeface="Wingdings" panose="020B0604020202020204" pitchFamily="34" charset="0"/>
              <a:buChar char="§"/>
            </a:pPr>
            <a:r>
              <a:rPr lang="en-US" baseline="0" dirty="0"/>
              <a:t>Are you still in contact with people from your childhood</a:t>
            </a:r>
            <a:endParaRPr lang="en-US" baseline="0" dirty="0">
              <a:cs typeface="Calibri" panose="020F0502020204030204"/>
            </a:endParaRPr>
          </a:p>
          <a:p>
            <a:pPr lvl="1">
              <a:buFont typeface="Wingdings" panose="020B0604020202020204" pitchFamily="34" charset="0"/>
              <a:buChar char="§"/>
            </a:pPr>
            <a:r>
              <a:rPr lang="en-US" baseline="0" dirty="0"/>
              <a:t>Why did you become an adventurer</a:t>
            </a:r>
            <a:endParaRPr lang="en-US" baseline="0" dirty="0">
              <a:cs typeface="Calibri" panose="020F0502020204030204"/>
            </a:endParaRPr>
          </a:p>
          <a:p>
            <a:pPr lvl="1">
              <a:buFont typeface="Wingdings" panose="020B0604020202020204" pitchFamily="34" charset="0"/>
              <a:buChar char="§"/>
            </a:pPr>
            <a:r>
              <a:rPr lang="en-US" baseline="0" dirty="0"/>
              <a:t>Where have you been already</a:t>
            </a:r>
            <a:endParaRPr lang="en-US" baseline="0" dirty="0">
              <a:cs typeface="Calibri" panose="020F0502020204030204"/>
            </a:endParaRPr>
          </a:p>
          <a:p>
            <a:pPr lvl="1">
              <a:buFont typeface="Wingdings" panose="020B0604020202020204" pitchFamily="34" charset="0"/>
              <a:buChar char="§"/>
            </a:pPr>
            <a:r>
              <a:rPr lang="en-US" baseline="0" dirty="0"/>
              <a:t>Do you believe in the Gods?  Do you follow one?</a:t>
            </a:r>
            <a:endParaRPr lang="en-US" baseline="0" dirty="0">
              <a:cs typeface="Calibri" panose="020F0502020204030204"/>
            </a:endParaRPr>
          </a:p>
          <a:p>
            <a:pPr lvl="1">
              <a:buFont typeface="Wingdings" panose="020B0604020202020204" pitchFamily="34" charset="0"/>
              <a:buChar char="§"/>
            </a:pPr>
            <a:r>
              <a:rPr lang="en-US" baseline="0" dirty="0"/>
              <a:t>How do you feel about Magic?</a:t>
            </a:r>
            <a:endParaRPr lang="en-US" baseline="0" dirty="0">
              <a:cs typeface="Calibri" panose="020F0502020204030204"/>
            </a:endParaRPr>
          </a:p>
          <a:p>
            <a:pPr lvl="1">
              <a:buFont typeface="Wingdings" panose="020B0604020202020204" pitchFamily="34" charset="0"/>
              <a:buChar char="§"/>
            </a:pPr>
            <a:r>
              <a:rPr lang="en-US" baseline="0" dirty="0"/>
              <a:t>What is worth dying for?</a:t>
            </a:r>
            <a:endParaRPr lang="en-US" baseline="0" dirty="0">
              <a:cs typeface="Calibri" panose="020F0502020204030204"/>
            </a:endParaRPr>
          </a:p>
          <a:p>
            <a:pPr marL="457200" lvl="1" indent="0">
              <a:buNone/>
            </a:pPr>
            <a:endParaRPr lang="en-US" baseline="0" dirty="0"/>
          </a:p>
        </p:txBody>
      </p:sp>
      <p:sp>
        <p:nvSpPr>
          <p:cNvPr id="4" name="Content Placeholder 3">
            <a:extLst>
              <a:ext uri="{FF2B5EF4-FFF2-40B4-BE49-F238E27FC236}">
                <a16:creationId xmlns:a16="http://schemas.microsoft.com/office/drawing/2014/main" id="{0496F456-36EF-4813-A04E-DEEA870DBFAE}"/>
              </a:ext>
            </a:extLst>
          </p:cNvPr>
          <p:cNvSpPr>
            <a:spLocks noGrp="1"/>
          </p:cNvSpPr>
          <p:nvPr>
            <p:ph sz="half" idx="2"/>
          </p:nvPr>
        </p:nvSpPr>
        <p:spPr/>
        <p:txBody>
          <a:bodyPr>
            <a:normAutofit fontScale="92500"/>
          </a:bodyPr>
          <a:lstStyle/>
          <a:p>
            <a:r>
              <a:rPr lang="en-US" dirty="0"/>
              <a:t>20Q Cont’d</a:t>
            </a:r>
          </a:p>
          <a:p>
            <a:pPr lvl="1">
              <a:buFont typeface="Wingdings" panose="020B0604020202020204" pitchFamily="34" charset="0"/>
              <a:buChar char="§"/>
            </a:pPr>
            <a:r>
              <a:rPr lang="en-US" baseline="0" dirty="0"/>
              <a:t>What is your dream?</a:t>
            </a:r>
            <a:endParaRPr lang="en-US" baseline="0" dirty="0">
              <a:cs typeface="Calibri" panose="020F0502020204030204"/>
            </a:endParaRPr>
          </a:p>
          <a:p>
            <a:pPr lvl="1">
              <a:buFont typeface="Wingdings" panose="020B0604020202020204" pitchFamily="34" charset="0"/>
              <a:buChar char="§"/>
            </a:pPr>
            <a:r>
              <a:rPr lang="en-US" baseline="0" dirty="0"/>
              <a:t>What is your stance on morals or the law</a:t>
            </a:r>
            <a:endParaRPr lang="en-US" baseline="0" dirty="0">
              <a:cs typeface="Calibri" panose="020F0502020204030204"/>
            </a:endParaRPr>
          </a:p>
          <a:p>
            <a:pPr lvl="1">
              <a:buFont typeface="Wingdings" panose="020B0604020202020204" pitchFamily="34" charset="0"/>
              <a:buChar char="§"/>
            </a:pPr>
            <a:r>
              <a:rPr lang="en-US" baseline="0" dirty="0"/>
              <a:t>How do you deal with strangers?</a:t>
            </a:r>
            <a:endParaRPr lang="en-US" baseline="0" dirty="0">
              <a:cs typeface="Calibri" panose="020F0502020204030204"/>
            </a:endParaRPr>
          </a:p>
          <a:p>
            <a:pPr lvl="1">
              <a:buFont typeface="Wingdings" panose="020B0604020202020204" pitchFamily="34" charset="0"/>
              <a:buChar char="§"/>
            </a:pPr>
            <a:r>
              <a:rPr lang="en-US" baseline="0" dirty="0"/>
              <a:t>How do you place a value on a person's life? Animals?</a:t>
            </a:r>
            <a:endParaRPr lang="en-US" baseline="0" dirty="0">
              <a:cs typeface="Calibri" panose="020F0502020204030204"/>
            </a:endParaRPr>
          </a:p>
          <a:p>
            <a:pPr lvl="1">
              <a:buFont typeface="Wingdings" panose="020B0604020202020204" pitchFamily="34" charset="0"/>
              <a:buChar char="§"/>
            </a:pPr>
            <a:r>
              <a:rPr lang="en-US" baseline="0" dirty="0"/>
              <a:t>Do you see all races as the same?</a:t>
            </a:r>
            <a:endParaRPr lang="en-US" baseline="0" dirty="0">
              <a:cs typeface="Calibri" panose="020F0502020204030204"/>
            </a:endParaRPr>
          </a:p>
          <a:p>
            <a:pPr lvl="1">
              <a:buFont typeface="Wingdings" panose="020B0604020202020204" pitchFamily="34" charset="0"/>
              <a:buChar char="§"/>
            </a:pPr>
            <a:r>
              <a:rPr lang="en-US" baseline="0" dirty="0"/>
              <a:t>Does your hero like arts?</a:t>
            </a:r>
            <a:endParaRPr lang="en-US" baseline="0" dirty="0">
              <a:cs typeface="Calibri" panose="020F0502020204030204"/>
            </a:endParaRPr>
          </a:p>
          <a:p>
            <a:pPr lvl="1">
              <a:buFont typeface="Wingdings" panose="020B0604020202020204" pitchFamily="34" charset="0"/>
              <a:buChar char="§"/>
            </a:pPr>
            <a:r>
              <a:rPr lang="en-US" baseline="0" dirty="0"/>
              <a:t>What’s your favorite meal?</a:t>
            </a:r>
            <a:endParaRPr lang="en-US" baseline="0" dirty="0">
              <a:cs typeface="Calibri" panose="020F0502020204030204"/>
            </a:endParaRPr>
          </a:p>
          <a:p>
            <a:pPr lvl="1">
              <a:buFont typeface="Wingdings" panose="020B0604020202020204" pitchFamily="34" charset="0"/>
              <a:buChar char="§"/>
            </a:pPr>
            <a:r>
              <a:rPr lang="en-US" baseline="0" dirty="0"/>
              <a:t>What about love?</a:t>
            </a:r>
            <a:endParaRPr lang="en-US" baseline="0" dirty="0">
              <a:cs typeface="Calibri" panose="020F0502020204030204"/>
            </a:endParaRPr>
          </a:p>
          <a:p>
            <a:pPr lvl="1">
              <a:buFont typeface="Wingdings" panose="020B0604020202020204" pitchFamily="34" charset="0"/>
              <a:buChar char="§"/>
            </a:pPr>
            <a:r>
              <a:rPr lang="en-US" baseline="0" dirty="0"/>
              <a:t>Do you have a dark secret?</a:t>
            </a:r>
            <a:endParaRPr lang="en-US" baseline="0" dirty="0">
              <a:cs typeface="Calibri" panose="020F0502020204030204"/>
            </a:endParaRPr>
          </a:p>
          <a:p>
            <a:endParaRPr lang="en-US" dirty="0"/>
          </a:p>
        </p:txBody>
      </p:sp>
      <p:sp>
        <p:nvSpPr>
          <p:cNvPr id="2" name="Title 1">
            <a:extLst>
              <a:ext uri="{FF2B5EF4-FFF2-40B4-BE49-F238E27FC236}">
                <a16:creationId xmlns:a16="http://schemas.microsoft.com/office/drawing/2014/main" id="{CD5A80E1-CB86-4B5D-9EBF-49E4FDE22217}"/>
              </a:ext>
            </a:extLst>
          </p:cNvPr>
          <p:cNvSpPr>
            <a:spLocks noGrp="1"/>
          </p:cNvSpPr>
          <p:nvPr>
            <p:ph type="title"/>
          </p:nvPr>
        </p:nvSpPr>
        <p:spPr/>
        <p:txBody>
          <a:bodyPr/>
          <a:lstStyle/>
          <a:p>
            <a:r>
              <a:rPr lang="en-US" dirty="0"/>
              <a:t>Character Creation</a:t>
            </a:r>
          </a:p>
        </p:txBody>
      </p:sp>
    </p:spTree>
    <p:extLst>
      <p:ext uri="{BB962C8B-B14F-4D97-AF65-F5344CB8AC3E}">
        <p14:creationId xmlns:p14="http://schemas.microsoft.com/office/powerpoint/2010/main" val="3235231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13A9-C68D-4414-AB62-B3096D2FA42F}"/>
              </a:ext>
            </a:extLst>
          </p:cNvPr>
          <p:cNvSpPr>
            <a:spLocks noGrp="1"/>
          </p:cNvSpPr>
          <p:nvPr>
            <p:ph type="title"/>
          </p:nvPr>
        </p:nvSpPr>
        <p:spPr>
          <a:xfrm>
            <a:off x="801099" y="1396289"/>
            <a:ext cx="4906281" cy="1325563"/>
          </a:xfrm>
        </p:spPr>
        <p:txBody>
          <a:bodyPr>
            <a:normAutofit/>
          </a:bodyPr>
          <a:lstStyle/>
          <a:p>
            <a:r>
              <a:rPr lang="en-US" dirty="0"/>
              <a:t>Session Zero</a:t>
            </a:r>
          </a:p>
        </p:txBody>
      </p:sp>
      <p:sp>
        <p:nvSpPr>
          <p:cNvPr id="3" name="Content Placeholder 2">
            <a:extLst>
              <a:ext uri="{FF2B5EF4-FFF2-40B4-BE49-F238E27FC236}">
                <a16:creationId xmlns:a16="http://schemas.microsoft.com/office/drawing/2014/main" id="{F6C817D6-E6E6-47C3-84F9-8C3FB1941238}"/>
              </a:ext>
            </a:extLst>
          </p:cNvPr>
          <p:cNvSpPr>
            <a:spLocks noGrp="1"/>
          </p:cNvSpPr>
          <p:nvPr>
            <p:ph idx="1"/>
          </p:nvPr>
        </p:nvSpPr>
        <p:spPr>
          <a:xfrm>
            <a:off x="805543" y="2871982"/>
            <a:ext cx="5006336" cy="3181684"/>
          </a:xfrm>
        </p:spPr>
        <p:txBody>
          <a:bodyPr vert="horz" lIns="91440" tIns="45720" rIns="91440" bIns="45720" rtlCol="0" anchor="t">
            <a:normAutofit/>
          </a:bodyPr>
          <a:lstStyle/>
          <a:p>
            <a:r>
              <a:rPr lang="en-US" sz="1800"/>
              <a:t>Session Zero is a critical “Pre-game” session</a:t>
            </a:r>
          </a:p>
          <a:p>
            <a:r>
              <a:rPr lang="en-US" sz="1800"/>
              <a:t>Goals of Session Zero:</a:t>
            </a:r>
          </a:p>
          <a:p>
            <a:pPr lvl="1">
              <a:buFont typeface="Wingdings" panose="020B0604020202020204" pitchFamily="34" charset="0"/>
              <a:buChar char="§"/>
            </a:pPr>
            <a:r>
              <a:rPr lang="en-US" sz="1800"/>
              <a:t>Character</a:t>
            </a:r>
            <a:r>
              <a:rPr lang="en-US" sz="1800" baseline="0"/>
              <a:t> Creation</a:t>
            </a:r>
            <a:endParaRPr lang="en-US" sz="1800" baseline="0">
              <a:cs typeface="Calibri" panose="020F0502020204030204"/>
            </a:endParaRPr>
          </a:p>
          <a:p>
            <a:pPr lvl="1">
              <a:buFont typeface="Wingdings" panose="020B0604020202020204" pitchFamily="34" charset="0"/>
              <a:buChar char="§"/>
            </a:pPr>
            <a:r>
              <a:rPr lang="en-US" sz="1800" baseline="0"/>
              <a:t>Align player goals</a:t>
            </a:r>
            <a:endParaRPr lang="en-US" sz="1800" baseline="0">
              <a:cs typeface="Calibri" panose="020F0502020204030204"/>
            </a:endParaRPr>
          </a:p>
          <a:p>
            <a:pPr lvl="1">
              <a:buFont typeface="Wingdings" panose="020B0604020202020204" pitchFamily="34" charset="0"/>
              <a:buChar char="§"/>
            </a:pPr>
            <a:r>
              <a:rPr lang="en-US" sz="1800" baseline="0"/>
              <a:t>Provide background on the game world</a:t>
            </a:r>
          </a:p>
          <a:p>
            <a:pPr lvl="1">
              <a:buFont typeface="Wingdings" panose="020B0604020202020204" pitchFamily="34" charset="0"/>
              <a:buChar char="§"/>
            </a:pPr>
            <a:r>
              <a:rPr lang="en-US" sz="1800">
                <a:cs typeface="Calibri" panose="020F0502020204030204"/>
              </a:rPr>
              <a:t>Scheduling</a:t>
            </a:r>
          </a:p>
          <a:p>
            <a:pPr lvl="1">
              <a:buFont typeface="Wingdings" panose="020B0604020202020204" pitchFamily="34" charset="0"/>
              <a:buChar char="§"/>
            </a:pPr>
            <a:r>
              <a:rPr lang="en-US" sz="1800" baseline="0">
                <a:cs typeface="Calibri" panose="020F0502020204030204"/>
              </a:rPr>
              <a:t>Party make up</a:t>
            </a:r>
          </a:p>
          <a:p>
            <a:pPr lvl="1">
              <a:buFont typeface="Wingdings" panose="020B0604020202020204" pitchFamily="34" charset="0"/>
              <a:buChar char="§"/>
            </a:pPr>
            <a:r>
              <a:rPr lang="en-US" sz="1800">
                <a:cs typeface="Calibri" panose="020F0502020204030204"/>
              </a:rPr>
              <a:t>House Rules</a:t>
            </a:r>
            <a:endParaRPr lang="en-US" sz="1800" baseline="0">
              <a:cs typeface="Calibri" panose="020F0502020204030204"/>
            </a:endParaRPr>
          </a:p>
          <a:p>
            <a:pPr marL="457200" lvl="1" indent="0">
              <a:buNone/>
            </a:pPr>
            <a:endParaRPr lang="en-US" sz="1800"/>
          </a:p>
        </p:txBody>
      </p:sp>
      <p:sp>
        <p:nvSpPr>
          <p:cNvPr id="12" name="Freeform: Shape 11">
            <a:extLst>
              <a:ext uri="{FF2B5EF4-FFF2-40B4-BE49-F238E27FC236}">
                <a16:creationId xmlns:a16="http://schemas.microsoft.com/office/drawing/2014/main" id="{4F74D28C-3268-4E35-8EE1-D92CB4A85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9218"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8D44E42-C462-4105-BC86-FE75B4E3C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846" y="0"/>
            <a:ext cx="6024154" cy="6858000"/>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close up of a plant&#10;&#10;Description generated with high confidence">
            <a:extLst>
              <a:ext uri="{FF2B5EF4-FFF2-40B4-BE49-F238E27FC236}">
                <a16:creationId xmlns:a16="http://schemas.microsoft.com/office/drawing/2014/main" id="{665FD890-BD45-4BA0-B197-772C34696A20}"/>
              </a:ext>
            </a:extLst>
          </p:cNvPr>
          <p:cNvPicPr>
            <a:picLocks noChangeAspect="1"/>
          </p:cNvPicPr>
          <p:nvPr/>
        </p:nvPicPr>
        <p:blipFill>
          <a:blip r:embed="rId2"/>
          <a:stretch>
            <a:fillRect/>
          </a:stretch>
        </p:blipFill>
        <p:spPr>
          <a:xfrm>
            <a:off x="7800975" y="350232"/>
            <a:ext cx="4105275" cy="4691743"/>
          </a:xfrm>
          <a:prstGeom prst="rect">
            <a:avLst/>
          </a:prstGeom>
        </p:spPr>
      </p:pic>
    </p:spTree>
    <p:extLst>
      <p:ext uri="{BB962C8B-B14F-4D97-AF65-F5344CB8AC3E}">
        <p14:creationId xmlns:p14="http://schemas.microsoft.com/office/powerpoint/2010/main" val="353091612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7A55FEE-4D87-FB4D-84C8-2B654BE1BBA7}">
  <we:reference id="wa104051163" version="1.2.0.3" store="en-US" storeType="OMEX"/>
  <we:alternateReferences>
    <we:reference id="wa104051163" version="1.2.0.3" store="wa10405116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48632</TotalTime>
  <Words>1290</Words>
  <Application>Microsoft Macintosh PowerPoint</Application>
  <PresentationFormat>Widescreen</PresentationFormat>
  <Paragraphs>168</Paragraphs>
  <Slides>25</Slides>
  <Notes>2</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Wingdings</vt:lpstr>
      <vt:lpstr>Office Theme</vt:lpstr>
      <vt:lpstr>PLANNING SLIDE</vt:lpstr>
      <vt:lpstr>PowerPoint Presentation</vt:lpstr>
      <vt:lpstr>Welcome to Dragon Fodder</vt:lpstr>
      <vt:lpstr>Who is Dragon Fodder?</vt:lpstr>
      <vt:lpstr>It’s PARTY play,  NOT "person" play</vt:lpstr>
      <vt:lpstr>Dungeons and Dragons is a game of communal storytelling</vt:lpstr>
      <vt:lpstr>Game Creation</vt:lpstr>
      <vt:lpstr>Character Creation</vt:lpstr>
      <vt:lpstr>Session Zero</vt:lpstr>
      <vt:lpstr>Running the Game</vt:lpstr>
      <vt:lpstr>Running the Game</vt:lpstr>
      <vt:lpstr>Running the Game</vt:lpstr>
      <vt:lpstr>Running the Game</vt:lpstr>
      <vt:lpstr>Running the Game</vt:lpstr>
      <vt:lpstr>Building the Campaign</vt:lpstr>
      <vt:lpstr>Reskin Published Material</vt:lpstr>
      <vt:lpstr>Building the Campaign</vt:lpstr>
      <vt:lpstr>Building the Campaign</vt:lpstr>
      <vt:lpstr>Rule #X: Steal When You Can</vt:lpstr>
      <vt:lpstr>Rule #X: Perfection is the Enemy of Progress</vt:lpstr>
      <vt:lpstr>Rule #X: The DM’s role is that of the Narrator and the Referee</vt:lpstr>
      <vt:lpstr>Rule #X: Let the Story Unfold at the Table</vt:lpstr>
      <vt:lpstr>Rule #X: Set the Situation and let it run</vt:lpstr>
      <vt:lpstr>Rule #X: Help the Players find their Character</vt:lpstr>
      <vt:lpstr>Rule #X: The Enemy is Motivated – Play 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Howard Holton</dc:creator>
  <cp:lastModifiedBy>Howard Holton</cp:lastModifiedBy>
  <cp:revision>3</cp:revision>
  <dcterms:created xsi:type="dcterms:W3CDTF">2022-05-15T22:49:01Z</dcterms:created>
  <dcterms:modified xsi:type="dcterms:W3CDTF">2022-07-02T19:05:19Z</dcterms:modified>
</cp:coreProperties>
</file>